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 id="2147483666" r:id="rId2"/>
  </p:sldMasterIdLst>
  <p:notesMasterIdLst>
    <p:notesMasterId r:id="rId20"/>
  </p:notesMasterIdLst>
  <p:handoutMasterIdLst>
    <p:handoutMasterId r:id="rId21"/>
  </p:handoutMasterIdLst>
  <p:sldIdLst>
    <p:sldId id="640" r:id="rId3"/>
    <p:sldId id="639" r:id="rId4"/>
    <p:sldId id="607" r:id="rId5"/>
    <p:sldId id="608" r:id="rId6"/>
    <p:sldId id="610" r:id="rId7"/>
    <p:sldId id="611" r:id="rId8"/>
    <p:sldId id="614" r:id="rId9"/>
    <p:sldId id="615" r:id="rId10"/>
    <p:sldId id="616" r:id="rId11"/>
    <p:sldId id="626" r:id="rId12"/>
    <p:sldId id="629" r:id="rId13"/>
    <p:sldId id="630" r:id="rId14"/>
    <p:sldId id="631" r:id="rId15"/>
    <p:sldId id="633" r:id="rId16"/>
    <p:sldId id="634" r:id="rId17"/>
    <p:sldId id="635" r:id="rId18"/>
    <p:sldId id="637" r:id="rId19"/>
  </p:sldIdLst>
  <p:sldSz cx="9144000" cy="5145088"/>
  <p:notesSz cx="6858000" cy="9144000"/>
  <p:defaultTextStyle>
    <a:defPPr>
      <a:defRPr lang="zh-CN"/>
    </a:defPPr>
    <a:lvl1pPr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1pPr>
    <a:lvl2pPr marL="4572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2pPr>
    <a:lvl3pPr marL="9144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3pPr>
    <a:lvl4pPr marL="13716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4pPr>
    <a:lvl5pPr marL="18288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5pPr>
    <a:lvl6pPr marL="22860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6pPr>
    <a:lvl7pPr marL="27432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7pPr>
    <a:lvl8pPr marL="32004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8pPr>
    <a:lvl9pPr marL="36576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BFBFB"/>
    <a:srgbClr val="99CCFF"/>
    <a:srgbClr val="6699FF"/>
    <a:srgbClr val="3399FF"/>
    <a:srgbClr val="0099FF"/>
    <a:srgbClr val="C0C0C0"/>
    <a:srgbClr val="008000"/>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39" autoAdjust="0"/>
    <p:restoredTop sz="75325" autoAdjust="0"/>
  </p:normalViewPr>
  <p:slideViewPr>
    <p:cSldViewPr>
      <p:cViewPr varScale="1">
        <p:scale>
          <a:sx n="65" d="100"/>
          <a:sy n="65" d="100"/>
        </p:scale>
        <p:origin x="-948" y="-90"/>
      </p:cViewPr>
      <p:guideLst>
        <p:guide orient="horz" pos="162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1932"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4AA000-83E8-4ACF-8ECE-F7F7B3344546}" type="doc">
      <dgm:prSet loTypeId="urn:microsoft.com/office/officeart/2005/8/layout/hierarchy2" loCatId="hierarchy" qsTypeId="urn:microsoft.com/office/officeart/2005/8/quickstyle/3d1" qsCatId="3D" csTypeId="urn:microsoft.com/office/officeart/2005/8/colors/accent5_4" csCatId="accent5" phldr="1"/>
      <dgm:spPr/>
      <dgm:t>
        <a:bodyPr/>
        <a:lstStyle/>
        <a:p>
          <a:endParaRPr lang="zh-CN" altLang="en-US"/>
        </a:p>
      </dgm:t>
    </dgm:pt>
    <dgm:pt modelId="{BB67A2FD-BA0A-4E5B-992A-B9280C27D7D2}">
      <dgm:prSet phldrT="[文本]" custT="1"/>
      <dgm:spPr/>
      <dgm:t>
        <a:bodyPr/>
        <a:lstStyle/>
        <a:p>
          <a:pPr algn="ctr">
            <a:lnSpc>
              <a:spcPct val="60000"/>
            </a:lnSpc>
            <a:spcBef>
              <a:spcPts val="0"/>
            </a:spcBef>
            <a:spcAft>
              <a:spcPts val="0"/>
            </a:spcAft>
          </a:pPr>
          <a:r>
            <a:rPr lang="zh-CN" altLang="en-US" sz="1800" smtClean="0">
              <a:solidFill>
                <a:schemeClr val="tx1">
                  <a:lumMod val="95000"/>
                  <a:lumOff val="5000"/>
                </a:schemeClr>
              </a:solidFill>
              <a:latin typeface="+mn-ea"/>
              <a:ea typeface="+mn-ea"/>
            </a:rPr>
            <a:t>接入方式</a:t>
          </a:r>
          <a:endParaRPr lang="en-US" altLang="zh-CN" sz="1800" dirty="0" smtClean="0">
            <a:solidFill>
              <a:schemeClr val="tx1">
                <a:lumMod val="95000"/>
                <a:lumOff val="5000"/>
              </a:schemeClr>
            </a:solidFill>
            <a:latin typeface="+mn-ea"/>
            <a:ea typeface="+mn-ea"/>
          </a:endParaRPr>
        </a:p>
      </dgm:t>
    </dgm:pt>
    <dgm:pt modelId="{66DF9BB9-C322-46BC-A60D-A9027DD13C4A}" type="parTrans" cxnId="{286B671A-6CBC-4C68-A905-63BDC150122C}">
      <dgm:prSet/>
      <dgm:spPr/>
      <dgm:t>
        <a:bodyPr/>
        <a:lstStyle/>
        <a:p>
          <a:pPr algn="ctr">
            <a:lnSpc>
              <a:spcPct val="100000"/>
            </a:lnSpc>
            <a:spcBef>
              <a:spcPts val="0"/>
            </a:spcBef>
            <a:spcAft>
              <a:spcPts val="0"/>
            </a:spcAft>
          </a:pPr>
          <a:endParaRPr lang="zh-CN" altLang="en-US" sz="1800">
            <a:solidFill>
              <a:schemeClr val="tx1">
                <a:lumMod val="95000"/>
                <a:lumOff val="5000"/>
              </a:schemeClr>
            </a:solidFill>
            <a:latin typeface="+mn-ea"/>
            <a:ea typeface="+mn-ea"/>
          </a:endParaRPr>
        </a:p>
      </dgm:t>
    </dgm:pt>
    <dgm:pt modelId="{E46C5449-8DB7-4B1C-A002-A5700884249A}" type="sibTrans" cxnId="{286B671A-6CBC-4C68-A905-63BDC150122C}">
      <dgm:prSet/>
      <dgm:spPr/>
      <dgm:t>
        <a:bodyPr/>
        <a:lstStyle/>
        <a:p>
          <a:pPr algn="ctr">
            <a:lnSpc>
              <a:spcPct val="100000"/>
            </a:lnSpc>
            <a:spcBef>
              <a:spcPts val="0"/>
            </a:spcBef>
            <a:spcAft>
              <a:spcPts val="0"/>
            </a:spcAft>
          </a:pPr>
          <a:endParaRPr lang="zh-CN" altLang="en-US" sz="1800">
            <a:solidFill>
              <a:schemeClr val="tx1">
                <a:lumMod val="95000"/>
                <a:lumOff val="5000"/>
              </a:schemeClr>
            </a:solidFill>
            <a:latin typeface="+mn-ea"/>
            <a:ea typeface="+mn-ea"/>
          </a:endParaRPr>
        </a:p>
      </dgm:t>
    </dgm:pt>
    <dgm:pt modelId="{A891F172-45EC-42E0-9F75-8A8FEC8CAA81}">
      <dgm:prSet phldrT="[文本]" custT="1"/>
      <dgm:spPr/>
      <dgm:t>
        <a:bodyPr/>
        <a:lstStyle/>
        <a:p>
          <a:pPr algn="ctr">
            <a:lnSpc>
              <a:spcPct val="60000"/>
            </a:lnSpc>
            <a:spcBef>
              <a:spcPts val="0"/>
            </a:spcBef>
            <a:spcAft>
              <a:spcPts val="0"/>
            </a:spcAft>
          </a:pPr>
          <a:r>
            <a:rPr lang="zh-CN" altLang="en-US" sz="1800" dirty="0" smtClean="0">
              <a:solidFill>
                <a:schemeClr val="tx1">
                  <a:lumMod val="95000"/>
                  <a:lumOff val="5000"/>
                </a:schemeClr>
              </a:solidFill>
              <a:latin typeface="+mn-ea"/>
              <a:ea typeface="+mn-ea"/>
            </a:rPr>
            <a:t>家庭接入</a:t>
          </a:r>
          <a:endParaRPr lang="zh-CN" altLang="en-US" sz="1800" dirty="0">
            <a:solidFill>
              <a:schemeClr val="tx1">
                <a:lumMod val="95000"/>
                <a:lumOff val="5000"/>
              </a:schemeClr>
            </a:solidFill>
            <a:latin typeface="+mn-ea"/>
            <a:ea typeface="+mn-ea"/>
          </a:endParaRPr>
        </a:p>
      </dgm:t>
    </dgm:pt>
    <dgm:pt modelId="{45212EC7-1E7B-4983-8DFF-6409334473C2}" type="parTrans" cxnId="{8637D955-E940-4F03-AD80-EA59F2B6E52B}">
      <dgm:prSet custT="1"/>
      <dgm:spPr/>
      <dgm:t>
        <a:bodyPr/>
        <a:lstStyle/>
        <a:p>
          <a:pPr algn="ctr">
            <a:lnSpc>
              <a:spcPct val="100000"/>
            </a:lnSpc>
            <a:spcBef>
              <a:spcPts val="0"/>
            </a:spcBef>
            <a:spcAft>
              <a:spcPts val="0"/>
            </a:spcAft>
          </a:pPr>
          <a:endParaRPr lang="zh-CN" altLang="en-US" sz="1800">
            <a:solidFill>
              <a:schemeClr val="tx1">
                <a:lumMod val="95000"/>
                <a:lumOff val="5000"/>
              </a:schemeClr>
            </a:solidFill>
            <a:latin typeface="+mn-ea"/>
            <a:ea typeface="+mn-ea"/>
          </a:endParaRPr>
        </a:p>
      </dgm:t>
    </dgm:pt>
    <dgm:pt modelId="{B4EC3734-C05F-4CEB-9604-D6043131C947}" type="sibTrans" cxnId="{8637D955-E940-4F03-AD80-EA59F2B6E52B}">
      <dgm:prSet/>
      <dgm:spPr/>
      <dgm:t>
        <a:bodyPr/>
        <a:lstStyle/>
        <a:p>
          <a:pPr algn="ctr">
            <a:lnSpc>
              <a:spcPct val="100000"/>
            </a:lnSpc>
            <a:spcBef>
              <a:spcPts val="0"/>
            </a:spcBef>
            <a:spcAft>
              <a:spcPts val="0"/>
            </a:spcAft>
          </a:pPr>
          <a:endParaRPr lang="zh-CN" altLang="en-US" sz="1800">
            <a:solidFill>
              <a:schemeClr val="tx1">
                <a:lumMod val="95000"/>
                <a:lumOff val="5000"/>
              </a:schemeClr>
            </a:solidFill>
            <a:latin typeface="+mn-ea"/>
            <a:ea typeface="+mn-ea"/>
          </a:endParaRPr>
        </a:p>
      </dgm:t>
    </dgm:pt>
    <dgm:pt modelId="{C622E55B-3917-40E2-80D9-036713B0A648}">
      <dgm:prSet phldrT="[文本]" custT="1"/>
      <dgm:spPr/>
      <dgm:t>
        <a:bodyPr/>
        <a:lstStyle/>
        <a:p>
          <a:pPr algn="ctr">
            <a:lnSpc>
              <a:spcPct val="60000"/>
            </a:lnSpc>
            <a:spcBef>
              <a:spcPts val="0"/>
            </a:spcBef>
            <a:spcAft>
              <a:spcPts val="0"/>
            </a:spcAft>
          </a:pPr>
          <a:r>
            <a:rPr lang="zh-CN" altLang="en-US" sz="1800" smtClean="0">
              <a:solidFill>
                <a:schemeClr val="tx1">
                  <a:lumMod val="95000"/>
                  <a:lumOff val="5000"/>
                </a:schemeClr>
              </a:solidFill>
              <a:latin typeface="+mn-ea"/>
              <a:ea typeface="+mn-ea"/>
            </a:rPr>
            <a:t>机关接入</a:t>
          </a:r>
          <a:endParaRPr lang="zh-CN" altLang="en-US" sz="1800" dirty="0">
            <a:solidFill>
              <a:schemeClr val="tx1">
                <a:lumMod val="95000"/>
                <a:lumOff val="5000"/>
              </a:schemeClr>
            </a:solidFill>
            <a:latin typeface="+mn-ea"/>
            <a:ea typeface="+mn-ea"/>
          </a:endParaRPr>
        </a:p>
      </dgm:t>
    </dgm:pt>
    <dgm:pt modelId="{85F3172A-8F2D-408A-823C-74B376F8573A}" type="parTrans" cxnId="{A8BAE073-DE39-4E61-8BB8-DF8619F2CABB}">
      <dgm:prSet custT="1"/>
      <dgm:spPr/>
      <dgm:t>
        <a:bodyPr/>
        <a:lstStyle/>
        <a:p>
          <a:pPr algn="ctr">
            <a:lnSpc>
              <a:spcPct val="100000"/>
            </a:lnSpc>
            <a:spcBef>
              <a:spcPts val="0"/>
            </a:spcBef>
            <a:spcAft>
              <a:spcPts val="0"/>
            </a:spcAft>
          </a:pPr>
          <a:endParaRPr lang="zh-CN" altLang="en-US" sz="1800">
            <a:solidFill>
              <a:schemeClr val="tx1">
                <a:lumMod val="95000"/>
                <a:lumOff val="5000"/>
              </a:schemeClr>
            </a:solidFill>
            <a:latin typeface="+mn-ea"/>
            <a:ea typeface="+mn-ea"/>
          </a:endParaRPr>
        </a:p>
      </dgm:t>
    </dgm:pt>
    <dgm:pt modelId="{8E69547E-F009-475C-B911-2B7142693A9C}" type="sibTrans" cxnId="{A8BAE073-DE39-4E61-8BB8-DF8619F2CABB}">
      <dgm:prSet/>
      <dgm:spPr/>
      <dgm:t>
        <a:bodyPr/>
        <a:lstStyle/>
        <a:p>
          <a:pPr algn="ctr">
            <a:lnSpc>
              <a:spcPct val="100000"/>
            </a:lnSpc>
            <a:spcBef>
              <a:spcPts val="0"/>
            </a:spcBef>
            <a:spcAft>
              <a:spcPts val="0"/>
            </a:spcAft>
          </a:pPr>
          <a:endParaRPr lang="zh-CN" altLang="en-US" sz="1800">
            <a:solidFill>
              <a:schemeClr val="tx1">
                <a:lumMod val="95000"/>
                <a:lumOff val="5000"/>
              </a:schemeClr>
            </a:solidFill>
            <a:latin typeface="+mn-ea"/>
            <a:ea typeface="+mn-ea"/>
          </a:endParaRPr>
        </a:p>
      </dgm:t>
    </dgm:pt>
    <dgm:pt modelId="{DB72E1A8-15BA-426E-8964-56AC77E7579D}">
      <dgm:prSet phldrT="[文本]" custT="1"/>
      <dgm:spPr/>
      <dgm:t>
        <a:bodyPr/>
        <a:lstStyle/>
        <a:p>
          <a:pPr algn="ctr">
            <a:lnSpc>
              <a:spcPct val="60000"/>
            </a:lnSpc>
            <a:spcBef>
              <a:spcPts val="0"/>
            </a:spcBef>
            <a:spcAft>
              <a:spcPts val="0"/>
            </a:spcAft>
          </a:pPr>
          <a:r>
            <a:rPr lang="zh-CN" altLang="en-US" sz="1800" smtClean="0">
              <a:solidFill>
                <a:schemeClr val="tx1">
                  <a:lumMod val="95000"/>
                  <a:lumOff val="5000"/>
                </a:schemeClr>
              </a:solidFill>
              <a:latin typeface="+mn-ea"/>
              <a:ea typeface="+mn-ea"/>
            </a:rPr>
            <a:t>校园接入</a:t>
          </a:r>
          <a:endParaRPr lang="zh-CN" altLang="en-US" sz="1800" dirty="0">
            <a:solidFill>
              <a:schemeClr val="tx1">
                <a:lumMod val="95000"/>
                <a:lumOff val="5000"/>
              </a:schemeClr>
            </a:solidFill>
            <a:latin typeface="+mn-ea"/>
            <a:ea typeface="+mn-ea"/>
          </a:endParaRPr>
        </a:p>
      </dgm:t>
    </dgm:pt>
    <dgm:pt modelId="{3EC54D93-0FAB-403B-97C5-B275340E30B3}" type="sibTrans" cxnId="{8E961E86-D0A0-408E-889C-500FDE0ABA90}">
      <dgm:prSet/>
      <dgm:spPr/>
      <dgm:t>
        <a:bodyPr/>
        <a:lstStyle/>
        <a:p>
          <a:pPr algn="ctr">
            <a:lnSpc>
              <a:spcPct val="100000"/>
            </a:lnSpc>
            <a:spcBef>
              <a:spcPts val="0"/>
            </a:spcBef>
            <a:spcAft>
              <a:spcPts val="0"/>
            </a:spcAft>
          </a:pPr>
          <a:endParaRPr lang="zh-CN" altLang="en-US" sz="1800">
            <a:solidFill>
              <a:schemeClr val="tx1">
                <a:lumMod val="95000"/>
                <a:lumOff val="5000"/>
              </a:schemeClr>
            </a:solidFill>
            <a:latin typeface="+mn-ea"/>
            <a:ea typeface="+mn-ea"/>
          </a:endParaRPr>
        </a:p>
      </dgm:t>
    </dgm:pt>
    <dgm:pt modelId="{E4BDEA45-93EE-4F28-8EDB-A72CA241C3CB}" type="parTrans" cxnId="{8E961E86-D0A0-408E-889C-500FDE0ABA90}">
      <dgm:prSet custT="1"/>
      <dgm:spPr/>
      <dgm:t>
        <a:bodyPr/>
        <a:lstStyle/>
        <a:p>
          <a:pPr algn="ctr">
            <a:lnSpc>
              <a:spcPct val="100000"/>
            </a:lnSpc>
            <a:spcBef>
              <a:spcPts val="0"/>
            </a:spcBef>
            <a:spcAft>
              <a:spcPts val="0"/>
            </a:spcAft>
          </a:pPr>
          <a:endParaRPr lang="zh-CN" altLang="en-US" sz="1800">
            <a:solidFill>
              <a:schemeClr val="tx1">
                <a:lumMod val="95000"/>
                <a:lumOff val="5000"/>
              </a:schemeClr>
            </a:solidFill>
            <a:latin typeface="+mn-ea"/>
            <a:ea typeface="+mn-ea"/>
          </a:endParaRPr>
        </a:p>
      </dgm:t>
    </dgm:pt>
    <dgm:pt modelId="{10693279-687E-4858-94C0-D4D20E2B2AEE}">
      <dgm:prSet phldrT="[文本]"/>
      <dgm:spPr/>
      <dgm:t>
        <a:bodyPr/>
        <a:lstStyle/>
        <a:p>
          <a:r>
            <a:rPr lang="zh-CN" altLang="en-US" smtClean="0">
              <a:solidFill>
                <a:schemeClr val="tx1">
                  <a:lumMod val="95000"/>
                  <a:lumOff val="5000"/>
                </a:schemeClr>
              </a:solidFill>
              <a:latin typeface="+mn-ea"/>
              <a:ea typeface="+mn-ea"/>
            </a:rPr>
            <a:t>企业接入</a:t>
          </a:r>
          <a:endParaRPr lang="zh-CN" altLang="en-US" dirty="0">
            <a:solidFill>
              <a:schemeClr val="tx1">
                <a:lumMod val="95000"/>
                <a:lumOff val="5000"/>
              </a:schemeClr>
            </a:solidFill>
            <a:latin typeface="+mn-ea"/>
            <a:ea typeface="+mn-ea"/>
          </a:endParaRPr>
        </a:p>
      </dgm:t>
    </dgm:pt>
    <dgm:pt modelId="{77CC3F9F-9D1E-425C-A855-D318C3E39E70}" type="parTrans" cxnId="{C818BAFB-7EB2-431B-9EAB-9699CCE071E2}">
      <dgm:prSet/>
      <dgm:spPr/>
      <dgm:t>
        <a:bodyPr/>
        <a:lstStyle/>
        <a:p>
          <a:endParaRPr lang="zh-CN" altLang="en-US">
            <a:solidFill>
              <a:schemeClr val="tx1">
                <a:lumMod val="95000"/>
                <a:lumOff val="5000"/>
              </a:schemeClr>
            </a:solidFill>
          </a:endParaRPr>
        </a:p>
      </dgm:t>
    </dgm:pt>
    <dgm:pt modelId="{59F09BC5-9376-433F-B4CB-3ADD52AE5C08}" type="sibTrans" cxnId="{C818BAFB-7EB2-431B-9EAB-9699CCE071E2}">
      <dgm:prSet/>
      <dgm:spPr/>
      <dgm:t>
        <a:bodyPr/>
        <a:lstStyle/>
        <a:p>
          <a:endParaRPr lang="zh-CN" altLang="en-US">
            <a:solidFill>
              <a:schemeClr val="tx1">
                <a:lumMod val="95000"/>
                <a:lumOff val="5000"/>
              </a:schemeClr>
            </a:solidFill>
          </a:endParaRPr>
        </a:p>
      </dgm:t>
    </dgm:pt>
    <dgm:pt modelId="{B4E3072E-3A53-464C-99F0-6AD68F876B3F}" type="pres">
      <dgm:prSet presAssocID="{2E4AA000-83E8-4ACF-8ECE-F7F7B3344546}" presName="diagram" presStyleCnt="0">
        <dgm:presLayoutVars>
          <dgm:chPref val="1"/>
          <dgm:dir/>
          <dgm:animOne val="branch"/>
          <dgm:animLvl val="lvl"/>
          <dgm:resizeHandles val="exact"/>
        </dgm:presLayoutVars>
      </dgm:prSet>
      <dgm:spPr/>
      <dgm:t>
        <a:bodyPr/>
        <a:lstStyle/>
        <a:p>
          <a:endParaRPr lang="zh-CN" altLang="en-US"/>
        </a:p>
      </dgm:t>
    </dgm:pt>
    <dgm:pt modelId="{1A1A7A48-8250-4FF2-BCA7-97B0D28D7A5A}" type="pres">
      <dgm:prSet presAssocID="{BB67A2FD-BA0A-4E5B-992A-B9280C27D7D2}" presName="root1" presStyleCnt="0"/>
      <dgm:spPr/>
    </dgm:pt>
    <dgm:pt modelId="{8BB8F10E-4ED9-46BD-BD36-9C960DC35A9E}" type="pres">
      <dgm:prSet presAssocID="{BB67A2FD-BA0A-4E5B-992A-B9280C27D7D2}" presName="LevelOneTextNode" presStyleLbl="node0" presStyleIdx="0" presStyleCnt="1" custScaleX="119339">
        <dgm:presLayoutVars>
          <dgm:chPref val="3"/>
        </dgm:presLayoutVars>
      </dgm:prSet>
      <dgm:spPr/>
      <dgm:t>
        <a:bodyPr/>
        <a:lstStyle/>
        <a:p>
          <a:endParaRPr lang="zh-CN" altLang="en-US"/>
        </a:p>
      </dgm:t>
    </dgm:pt>
    <dgm:pt modelId="{1419652B-A418-48CE-92F2-64C478630E81}" type="pres">
      <dgm:prSet presAssocID="{BB67A2FD-BA0A-4E5B-992A-B9280C27D7D2}" presName="level2hierChild" presStyleCnt="0"/>
      <dgm:spPr/>
    </dgm:pt>
    <dgm:pt modelId="{A5BD3677-E3AD-4C9E-BF8B-C61C7D0D70EC}" type="pres">
      <dgm:prSet presAssocID="{45212EC7-1E7B-4983-8DFF-6409334473C2}" presName="conn2-1" presStyleLbl="parChTrans1D2" presStyleIdx="0" presStyleCnt="4"/>
      <dgm:spPr/>
      <dgm:t>
        <a:bodyPr/>
        <a:lstStyle/>
        <a:p>
          <a:endParaRPr lang="zh-CN" altLang="en-US"/>
        </a:p>
      </dgm:t>
    </dgm:pt>
    <dgm:pt modelId="{86AA4FAE-4E72-4B51-89DE-939086D6BEDF}" type="pres">
      <dgm:prSet presAssocID="{45212EC7-1E7B-4983-8DFF-6409334473C2}" presName="connTx" presStyleLbl="parChTrans1D2" presStyleIdx="0" presStyleCnt="4"/>
      <dgm:spPr/>
      <dgm:t>
        <a:bodyPr/>
        <a:lstStyle/>
        <a:p>
          <a:endParaRPr lang="zh-CN" altLang="en-US"/>
        </a:p>
      </dgm:t>
    </dgm:pt>
    <dgm:pt modelId="{1CA4005E-8E53-4491-9B88-AF58F0490799}" type="pres">
      <dgm:prSet presAssocID="{A891F172-45EC-42E0-9F75-8A8FEC8CAA81}" presName="root2" presStyleCnt="0"/>
      <dgm:spPr/>
    </dgm:pt>
    <dgm:pt modelId="{EC6AAE6B-3F74-4CB5-A12A-5393438C842F}" type="pres">
      <dgm:prSet presAssocID="{A891F172-45EC-42E0-9F75-8A8FEC8CAA81}" presName="LevelTwoTextNode" presStyleLbl="node2" presStyleIdx="0" presStyleCnt="4" custScaleX="106498">
        <dgm:presLayoutVars>
          <dgm:chPref val="3"/>
        </dgm:presLayoutVars>
      </dgm:prSet>
      <dgm:spPr/>
      <dgm:t>
        <a:bodyPr/>
        <a:lstStyle/>
        <a:p>
          <a:endParaRPr lang="zh-CN" altLang="en-US"/>
        </a:p>
      </dgm:t>
    </dgm:pt>
    <dgm:pt modelId="{0823DE5F-A899-4FD3-824A-5D9B2752F536}" type="pres">
      <dgm:prSet presAssocID="{A891F172-45EC-42E0-9F75-8A8FEC8CAA81}" presName="level3hierChild" presStyleCnt="0"/>
      <dgm:spPr/>
    </dgm:pt>
    <dgm:pt modelId="{A4FB6BFE-8E7B-4099-8BAC-389AECED69F2}" type="pres">
      <dgm:prSet presAssocID="{E4BDEA45-93EE-4F28-8EDB-A72CA241C3CB}" presName="conn2-1" presStyleLbl="parChTrans1D2" presStyleIdx="1" presStyleCnt="4"/>
      <dgm:spPr/>
      <dgm:t>
        <a:bodyPr/>
        <a:lstStyle/>
        <a:p>
          <a:endParaRPr lang="zh-CN" altLang="en-US"/>
        </a:p>
      </dgm:t>
    </dgm:pt>
    <dgm:pt modelId="{E4C9945B-5621-4B6A-811E-4C4DE1790DE0}" type="pres">
      <dgm:prSet presAssocID="{E4BDEA45-93EE-4F28-8EDB-A72CA241C3CB}" presName="connTx" presStyleLbl="parChTrans1D2" presStyleIdx="1" presStyleCnt="4"/>
      <dgm:spPr/>
      <dgm:t>
        <a:bodyPr/>
        <a:lstStyle/>
        <a:p>
          <a:endParaRPr lang="zh-CN" altLang="en-US"/>
        </a:p>
      </dgm:t>
    </dgm:pt>
    <dgm:pt modelId="{A58A153D-658E-4D89-B9C5-DBFA717D7146}" type="pres">
      <dgm:prSet presAssocID="{DB72E1A8-15BA-426E-8964-56AC77E7579D}" presName="root2" presStyleCnt="0"/>
      <dgm:spPr/>
    </dgm:pt>
    <dgm:pt modelId="{90940709-A69E-4D5A-868D-BE60BD983EB6}" type="pres">
      <dgm:prSet presAssocID="{DB72E1A8-15BA-426E-8964-56AC77E7579D}" presName="LevelTwoTextNode" presStyleLbl="node2" presStyleIdx="1" presStyleCnt="4" custScaleX="106498">
        <dgm:presLayoutVars>
          <dgm:chPref val="3"/>
        </dgm:presLayoutVars>
      </dgm:prSet>
      <dgm:spPr/>
      <dgm:t>
        <a:bodyPr/>
        <a:lstStyle/>
        <a:p>
          <a:endParaRPr lang="zh-CN" altLang="en-US"/>
        </a:p>
      </dgm:t>
    </dgm:pt>
    <dgm:pt modelId="{58527ACB-73A0-414E-8A99-2E6B171937B2}" type="pres">
      <dgm:prSet presAssocID="{DB72E1A8-15BA-426E-8964-56AC77E7579D}" presName="level3hierChild" presStyleCnt="0"/>
      <dgm:spPr/>
    </dgm:pt>
    <dgm:pt modelId="{54CBD0B9-40C6-4AAA-8A91-67A2858F500F}" type="pres">
      <dgm:prSet presAssocID="{85F3172A-8F2D-408A-823C-74B376F8573A}" presName="conn2-1" presStyleLbl="parChTrans1D2" presStyleIdx="2" presStyleCnt="4"/>
      <dgm:spPr/>
      <dgm:t>
        <a:bodyPr/>
        <a:lstStyle/>
        <a:p>
          <a:endParaRPr lang="zh-CN" altLang="en-US"/>
        </a:p>
      </dgm:t>
    </dgm:pt>
    <dgm:pt modelId="{91B4AA88-ECC8-41F7-8DD5-E9A9D50D0139}" type="pres">
      <dgm:prSet presAssocID="{85F3172A-8F2D-408A-823C-74B376F8573A}" presName="connTx" presStyleLbl="parChTrans1D2" presStyleIdx="2" presStyleCnt="4"/>
      <dgm:spPr/>
      <dgm:t>
        <a:bodyPr/>
        <a:lstStyle/>
        <a:p>
          <a:endParaRPr lang="zh-CN" altLang="en-US"/>
        </a:p>
      </dgm:t>
    </dgm:pt>
    <dgm:pt modelId="{5ECF284D-E46B-4CB5-BEE6-886F0F1056EE}" type="pres">
      <dgm:prSet presAssocID="{C622E55B-3917-40E2-80D9-036713B0A648}" presName="root2" presStyleCnt="0"/>
      <dgm:spPr/>
    </dgm:pt>
    <dgm:pt modelId="{69A6BA7A-0C88-4BFB-B929-9B5534E0F4B9}" type="pres">
      <dgm:prSet presAssocID="{C622E55B-3917-40E2-80D9-036713B0A648}" presName="LevelTwoTextNode" presStyleLbl="node2" presStyleIdx="2" presStyleCnt="4" custScaleX="106498">
        <dgm:presLayoutVars>
          <dgm:chPref val="3"/>
        </dgm:presLayoutVars>
      </dgm:prSet>
      <dgm:spPr/>
      <dgm:t>
        <a:bodyPr/>
        <a:lstStyle/>
        <a:p>
          <a:endParaRPr lang="zh-CN" altLang="en-US"/>
        </a:p>
      </dgm:t>
    </dgm:pt>
    <dgm:pt modelId="{9D669F27-C8C6-49D2-8F0A-0A0EE11695BB}" type="pres">
      <dgm:prSet presAssocID="{C622E55B-3917-40E2-80D9-036713B0A648}" presName="level3hierChild" presStyleCnt="0"/>
      <dgm:spPr/>
    </dgm:pt>
    <dgm:pt modelId="{17E377AA-139F-4639-A503-0303158EB1D3}" type="pres">
      <dgm:prSet presAssocID="{77CC3F9F-9D1E-425C-A855-D318C3E39E70}" presName="conn2-1" presStyleLbl="parChTrans1D2" presStyleIdx="3" presStyleCnt="4"/>
      <dgm:spPr/>
      <dgm:t>
        <a:bodyPr/>
        <a:lstStyle/>
        <a:p>
          <a:endParaRPr lang="zh-CN" altLang="en-US"/>
        </a:p>
      </dgm:t>
    </dgm:pt>
    <dgm:pt modelId="{670D4F57-7DB8-4FEE-8E5F-6795BBDD91C0}" type="pres">
      <dgm:prSet presAssocID="{77CC3F9F-9D1E-425C-A855-D318C3E39E70}" presName="connTx" presStyleLbl="parChTrans1D2" presStyleIdx="3" presStyleCnt="4"/>
      <dgm:spPr/>
      <dgm:t>
        <a:bodyPr/>
        <a:lstStyle/>
        <a:p>
          <a:endParaRPr lang="zh-CN" altLang="en-US"/>
        </a:p>
      </dgm:t>
    </dgm:pt>
    <dgm:pt modelId="{38491CDA-6A81-410D-BF0F-A64DEEBEF51E}" type="pres">
      <dgm:prSet presAssocID="{10693279-687E-4858-94C0-D4D20E2B2AEE}" presName="root2" presStyleCnt="0"/>
      <dgm:spPr/>
    </dgm:pt>
    <dgm:pt modelId="{67FABD7E-167B-4772-9E02-E8E3BFFC9FFD}" type="pres">
      <dgm:prSet presAssocID="{10693279-687E-4858-94C0-D4D20E2B2AEE}" presName="LevelTwoTextNode" presStyleLbl="node2" presStyleIdx="3" presStyleCnt="4" custScaleX="106498">
        <dgm:presLayoutVars>
          <dgm:chPref val="3"/>
        </dgm:presLayoutVars>
      </dgm:prSet>
      <dgm:spPr/>
      <dgm:t>
        <a:bodyPr/>
        <a:lstStyle/>
        <a:p>
          <a:endParaRPr lang="zh-CN" altLang="en-US"/>
        </a:p>
      </dgm:t>
    </dgm:pt>
    <dgm:pt modelId="{ECD6ECC0-A7FA-4571-AFFB-2499290953E0}" type="pres">
      <dgm:prSet presAssocID="{10693279-687E-4858-94C0-D4D20E2B2AEE}" presName="level3hierChild" presStyleCnt="0"/>
      <dgm:spPr/>
    </dgm:pt>
  </dgm:ptLst>
  <dgm:cxnLst>
    <dgm:cxn modelId="{C818BAFB-7EB2-431B-9EAB-9699CCE071E2}" srcId="{BB67A2FD-BA0A-4E5B-992A-B9280C27D7D2}" destId="{10693279-687E-4858-94C0-D4D20E2B2AEE}" srcOrd="3" destOrd="0" parTransId="{77CC3F9F-9D1E-425C-A855-D318C3E39E70}" sibTransId="{59F09BC5-9376-433F-B4CB-3ADD52AE5C08}"/>
    <dgm:cxn modelId="{6CAB6468-CF31-405A-9FD7-A635081C0417}" type="presOf" srcId="{77CC3F9F-9D1E-425C-A855-D318C3E39E70}" destId="{670D4F57-7DB8-4FEE-8E5F-6795BBDD91C0}" srcOrd="1" destOrd="0" presId="urn:microsoft.com/office/officeart/2005/8/layout/hierarchy2"/>
    <dgm:cxn modelId="{34DADA02-7EB0-4773-AFB2-102DF589C87F}" type="presOf" srcId="{10693279-687E-4858-94C0-D4D20E2B2AEE}" destId="{67FABD7E-167B-4772-9E02-E8E3BFFC9FFD}" srcOrd="0" destOrd="0" presId="urn:microsoft.com/office/officeart/2005/8/layout/hierarchy2"/>
    <dgm:cxn modelId="{286B671A-6CBC-4C68-A905-63BDC150122C}" srcId="{2E4AA000-83E8-4ACF-8ECE-F7F7B3344546}" destId="{BB67A2FD-BA0A-4E5B-992A-B9280C27D7D2}" srcOrd="0" destOrd="0" parTransId="{66DF9BB9-C322-46BC-A60D-A9027DD13C4A}" sibTransId="{E46C5449-8DB7-4B1C-A002-A5700884249A}"/>
    <dgm:cxn modelId="{64D66C2C-541E-4115-B3CE-F7F194DF0B19}" type="presOf" srcId="{77CC3F9F-9D1E-425C-A855-D318C3E39E70}" destId="{17E377AA-139F-4639-A503-0303158EB1D3}" srcOrd="0" destOrd="0" presId="urn:microsoft.com/office/officeart/2005/8/layout/hierarchy2"/>
    <dgm:cxn modelId="{8637D955-E940-4F03-AD80-EA59F2B6E52B}" srcId="{BB67A2FD-BA0A-4E5B-992A-B9280C27D7D2}" destId="{A891F172-45EC-42E0-9F75-8A8FEC8CAA81}" srcOrd="0" destOrd="0" parTransId="{45212EC7-1E7B-4983-8DFF-6409334473C2}" sibTransId="{B4EC3734-C05F-4CEB-9604-D6043131C947}"/>
    <dgm:cxn modelId="{98795560-FCEA-41F4-ABD1-C197CE2409C9}" type="presOf" srcId="{45212EC7-1E7B-4983-8DFF-6409334473C2}" destId="{86AA4FAE-4E72-4B51-89DE-939086D6BEDF}" srcOrd="1" destOrd="0" presId="urn:microsoft.com/office/officeart/2005/8/layout/hierarchy2"/>
    <dgm:cxn modelId="{0A2434FB-819C-44CF-82E6-19E9F8D38A10}" type="presOf" srcId="{C622E55B-3917-40E2-80D9-036713B0A648}" destId="{69A6BA7A-0C88-4BFB-B929-9B5534E0F4B9}" srcOrd="0" destOrd="0" presId="urn:microsoft.com/office/officeart/2005/8/layout/hierarchy2"/>
    <dgm:cxn modelId="{B5479F53-9B2A-4449-AE80-84E8310656FB}" type="presOf" srcId="{DB72E1A8-15BA-426E-8964-56AC77E7579D}" destId="{90940709-A69E-4D5A-868D-BE60BD983EB6}" srcOrd="0" destOrd="0" presId="urn:microsoft.com/office/officeart/2005/8/layout/hierarchy2"/>
    <dgm:cxn modelId="{BD9523F3-50CE-4339-A1B7-26B0F07E69FB}" type="presOf" srcId="{E4BDEA45-93EE-4F28-8EDB-A72CA241C3CB}" destId="{A4FB6BFE-8E7B-4099-8BAC-389AECED69F2}" srcOrd="0" destOrd="0" presId="urn:microsoft.com/office/officeart/2005/8/layout/hierarchy2"/>
    <dgm:cxn modelId="{A8BAE073-DE39-4E61-8BB8-DF8619F2CABB}" srcId="{BB67A2FD-BA0A-4E5B-992A-B9280C27D7D2}" destId="{C622E55B-3917-40E2-80D9-036713B0A648}" srcOrd="2" destOrd="0" parTransId="{85F3172A-8F2D-408A-823C-74B376F8573A}" sibTransId="{8E69547E-F009-475C-B911-2B7142693A9C}"/>
    <dgm:cxn modelId="{C18543BF-0F8B-4B79-BE5D-807E8EBD4D69}" type="presOf" srcId="{85F3172A-8F2D-408A-823C-74B376F8573A}" destId="{91B4AA88-ECC8-41F7-8DD5-E9A9D50D0139}" srcOrd="1" destOrd="0" presId="urn:microsoft.com/office/officeart/2005/8/layout/hierarchy2"/>
    <dgm:cxn modelId="{A5D4DDDC-2523-428F-9FCC-4F78D565A458}" type="presOf" srcId="{45212EC7-1E7B-4983-8DFF-6409334473C2}" destId="{A5BD3677-E3AD-4C9E-BF8B-C61C7D0D70EC}" srcOrd="0" destOrd="0" presId="urn:microsoft.com/office/officeart/2005/8/layout/hierarchy2"/>
    <dgm:cxn modelId="{E2600E29-E89C-4038-BE2B-620286AF45E6}" type="presOf" srcId="{2E4AA000-83E8-4ACF-8ECE-F7F7B3344546}" destId="{B4E3072E-3A53-464C-99F0-6AD68F876B3F}" srcOrd="0" destOrd="0" presId="urn:microsoft.com/office/officeart/2005/8/layout/hierarchy2"/>
    <dgm:cxn modelId="{42909F2A-0391-438F-9FE1-AD1FFC4AEBFA}" type="presOf" srcId="{A891F172-45EC-42E0-9F75-8A8FEC8CAA81}" destId="{EC6AAE6B-3F74-4CB5-A12A-5393438C842F}" srcOrd="0" destOrd="0" presId="urn:microsoft.com/office/officeart/2005/8/layout/hierarchy2"/>
    <dgm:cxn modelId="{31A636BE-FFF3-4449-95E9-49D9FA7F8C42}" type="presOf" srcId="{BB67A2FD-BA0A-4E5B-992A-B9280C27D7D2}" destId="{8BB8F10E-4ED9-46BD-BD36-9C960DC35A9E}" srcOrd="0" destOrd="0" presId="urn:microsoft.com/office/officeart/2005/8/layout/hierarchy2"/>
    <dgm:cxn modelId="{2917E94D-16DD-4873-AF8F-96B6B2D7614D}" type="presOf" srcId="{85F3172A-8F2D-408A-823C-74B376F8573A}" destId="{54CBD0B9-40C6-4AAA-8A91-67A2858F500F}" srcOrd="0" destOrd="0" presId="urn:microsoft.com/office/officeart/2005/8/layout/hierarchy2"/>
    <dgm:cxn modelId="{8E961E86-D0A0-408E-889C-500FDE0ABA90}" srcId="{BB67A2FD-BA0A-4E5B-992A-B9280C27D7D2}" destId="{DB72E1A8-15BA-426E-8964-56AC77E7579D}" srcOrd="1" destOrd="0" parTransId="{E4BDEA45-93EE-4F28-8EDB-A72CA241C3CB}" sibTransId="{3EC54D93-0FAB-403B-97C5-B275340E30B3}"/>
    <dgm:cxn modelId="{7A514365-80CF-4F87-8042-63C30FC8D372}" type="presOf" srcId="{E4BDEA45-93EE-4F28-8EDB-A72CA241C3CB}" destId="{E4C9945B-5621-4B6A-811E-4C4DE1790DE0}" srcOrd="1" destOrd="0" presId="urn:microsoft.com/office/officeart/2005/8/layout/hierarchy2"/>
    <dgm:cxn modelId="{527F7F16-721B-41E4-B044-3310BD40E332}" type="presParOf" srcId="{B4E3072E-3A53-464C-99F0-6AD68F876B3F}" destId="{1A1A7A48-8250-4FF2-BCA7-97B0D28D7A5A}" srcOrd="0" destOrd="0" presId="urn:microsoft.com/office/officeart/2005/8/layout/hierarchy2"/>
    <dgm:cxn modelId="{B605FF56-C5BA-4FB0-89CD-9CAA79D6BAC2}" type="presParOf" srcId="{1A1A7A48-8250-4FF2-BCA7-97B0D28D7A5A}" destId="{8BB8F10E-4ED9-46BD-BD36-9C960DC35A9E}" srcOrd="0" destOrd="0" presId="urn:microsoft.com/office/officeart/2005/8/layout/hierarchy2"/>
    <dgm:cxn modelId="{7C278FA2-B7DE-44D5-B8E9-3DD297719DD8}" type="presParOf" srcId="{1A1A7A48-8250-4FF2-BCA7-97B0D28D7A5A}" destId="{1419652B-A418-48CE-92F2-64C478630E81}" srcOrd="1" destOrd="0" presId="urn:microsoft.com/office/officeart/2005/8/layout/hierarchy2"/>
    <dgm:cxn modelId="{EC3077DD-2C2D-4459-A88D-A6B7B9CA4B0C}" type="presParOf" srcId="{1419652B-A418-48CE-92F2-64C478630E81}" destId="{A5BD3677-E3AD-4C9E-BF8B-C61C7D0D70EC}" srcOrd="0" destOrd="0" presId="urn:microsoft.com/office/officeart/2005/8/layout/hierarchy2"/>
    <dgm:cxn modelId="{97B91504-4F17-41A8-9BA0-BC830AB938AD}" type="presParOf" srcId="{A5BD3677-E3AD-4C9E-BF8B-C61C7D0D70EC}" destId="{86AA4FAE-4E72-4B51-89DE-939086D6BEDF}" srcOrd="0" destOrd="0" presId="urn:microsoft.com/office/officeart/2005/8/layout/hierarchy2"/>
    <dgm:cxn modelId="{3CCE0787-EE0E-493D-B1D7-5663166708F0}" type="presParOf" srcId="{1419652B-A418-48CE-92F2-64C478630E81}" destId="{1CA4005E-8E53-4491-9B88-AF58F0490799}" srcOrd="1" destOrd="0" presId="urn:microsoft.com/office/officeart/2005/8/layout/hierarchy2"/>
    <dgm:cxn modelId="{3E2809FA-A855-4A89-91FB-6D4786D218DB}" type="presParOf" srcId="{1CA4005E-8E53-4491-9B88-AF58F0490799}" destId="{EC6AAE6B-3F74-4CB5-A12A-5393438C842F}" srcOrd="0" destOrd="0" presId="urn:microsoft.com/office/officeart/2005/8/layout/hierarchy2"/>
    <dgm:cxn modelId="{59C6BF4B-4403-4B5D-A7EC-5DF132CD4D3C}" type="presParOf" srcId="{1CA4005E-8E53-4491-9B88-AF58F0490799}" destId="{0823DE5F-A899-4FD3-824A-5D9B2752F536}" srcOrd="1" destOrd="0" presId="urn:microsoft.com/office/officeart/2005/8/layout/hierarchy2"/>
    <dgm:cxn modelId="{1893C185-7D29-4F96-89F5-AB4D708AB569}" type="presParOf" srcId="{1419652B-A418-48CE-92F2-64C478630E81}" destId="{A4FB6BFE-8E7B-4099-8BAC-389AECED69F2}" srcOrd="2" destOrd="0" presId="urn:microsoft.com/office/officeart/2005/8/layout/hierarchy2"/>
    <dgm:cxn modelId="{DB4C8DE5-C383-48CF-B893-1DF7E5C70DC9}" type="presParOf" srcId="{A4FB6BFE-8E7B-4099-8BAC-389AECED69F2}" destId="{E4C9945B-5621-4B6A-811E-4C4DE1790DE0}" srcOrd="0" destOrd="0" presId="urn:microsoft.com/office/officeart/2005/8/layout/hierarchy2"/>
    <dgm:cxn modelId="{34D2FAA4-64D0-4284-9E6C-F45999AF39C1}" type="presParOf" srcId="{1419652B-A418-48CE-92F2-64C478630E81}" destId="{A58A153D-658E-4D89-B9C5-DBFA717D7146}" srcOrd="3" destOrd="0" presId="urn:microsoft.com/office/officeart/2005/8/layout/hierarchy2"/>
    <dgm:cxn modelId="{34779914-6815-4D4A-BB58-7100AD2DC8D4}" type="presParOf" srcId="{A58A153D-658E-4D89-B9C5-DBFA717D7146}" destId="{90940709-A69E-4D5A-868D-BE60BD983EB6}" srcOrd="0" destOrd="0" presId="urn:microsoft.com/office/officeart/2005/8/layout/hierarchy2"/>
    <dgm:cxn modelId="{D2E6B227-A293-481B-A629-D68553BABFD1}" type="presParOf" srcId="{A58A153D-658E-4D89-B9C5-DBFA717D7146}" destId="{58527ACB-73A0-414E-8A99-2E6B171937B2}" srcOrd="1" destOrd="0" presId="urn:microsoft.com/office/officeart/2005/8/layout/hierarchy2"/>
    <dgm:cxn modelId="{C0E8ACC4-BAD1-48BF-B718-5398C334EDBD}" type="presParOf" srcId="{1419652B-A418-48CE-92F2-64C478630E81}" destId="{54CBD0B9-40C6-4AAA-8A91-67A2858F500F}" srcOrd="4" destOrd="0" presId="urn:microsoft.com/office/officeart/2005/8/layout/hierarchy2"/>
    <dgm:cxn modelId="{3F8881AB-61F4-45A4-91A7-E9167CD42F97}" type="presParOf" srcId="{54CBD0B9-40C6-4AAA-8A91-67A2858F500F}" destId="{91B4AA88-ECC8-41F7-8DD5-E9A9D50D0139}" srcOrd="0" destOrd="0" presId="urn:microsoft.com/office/officeart/2005/8/layout/hierarchy2"/>
    <dgm:cxn modelId="{334F714D-DA5C-4436-9121-BEE28585BD2A}" type="presParOf" srcId="{1419652B-A418-48CE-92F2-64C478630E81}" destId="{5ECF284D-E46B-4CB5-BEE6-886F0F1056EE}" srcOrd="5" destOrd="0" presId="urn:microsoft.com/office/officeart/2005/8/layout/hierarchy2"/>
    <dgm:cxn modelId="{BE632E89-A8F8-49BA-A3D9-F32305544A9A}" type="presParOf" srcId="{5ECF284D-E46B-4CB5-BEE6-886F0F1056EE}" destId="{69A6BA7A-0C88-4BFB-B929-9B5534E0F4B9}" srcOrd="0" destOrd="0" presId="urn:microsoft.com/office/officeart/2005/8/layout/hierarchy2"/>
    <dgm:cxn modelId="{72E5B3D3-593A-47C0-8200-8B1BEF471188}" type="presParOf" srcId="{5ECF284D-E46B-4CB5-BEE6-886F0F1056EE}" destId="{9D669F27-C8C6-49D2-8F0A-0A0EE11695BB}" srcOrd="1" destOrd="0" presId="urn:microsoft.com/office/officeart/2005/8/layout/hierarchy2"/>
    <dgm:cxn modelId="{CBC1F5FA-7534-468E-A3F4-29B9E9E722E9}" type="presParOf" srcId="{1419652B-A418-48CE-92F2-64C478630E81}" destId="{17E377AA-139F-4639-A503-0303158EB1D3}" srcOrd="6" destOrd="0" presId="urn:microsoft.com/office/officeart/2005/8/layout/hierarchy2"/>
    <dgm:cxn modelId="{A694514B-4342-44B1-A4F7-2EE0024E904F}" type="presParOf" srcId="{17E377AA-139F-4639-A503-0303158EB1D3}" destId="{670D4F57-7DB8-4FEE-8E5F-6795BBDD91C0}" srcOrd="0" destOrd="0" presId="urn:microsoft.com/office/officeart/2005/8/layout/hierarchy2"/>
    <dgm:cxn modelId="{1F430D9D-0759-4DB4-8F4E-CB42B8330A22}" type="presParOf" srcId="{1419652B-A418-48CE-92F2-64C478630E81}" destId="{38491CDA-6A81-410D-BF0F-A64DEEBEF51E}" srcOrd="7" destOrd="0" presId="urn:microsoft.com/office/officeart/2005/8/layout/hierarchy2"/>
    <dgm:cxn modelId="{59AC5CEA-0F4B-4407-A0D9-1FE62A9DEB3E}" type="presParOf" srcId="{38491CDA-6A81-410D-BF0F-A64DEEBEF51E}" destId="{67FABD7E-167B-4772-9E02-E8E3BFFC9FFD}" srcOrd="0" destOrd="0" presId="urn:microsoft.com/office/officeart/2005/8/layout/hierarchy2"/>
    <dgm:cxn modelId="{66CCCE66-61BD-4E86-B88F-77884B16F88C}" type="presParOf" srcId="{38491CDA-6A81-410D-BF0F-A64DEEBEF51E}" destId="{ECD6ECC0-A7FA-4571-AFFB-2499290953E0}"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4AA000-83E8-4ACF-8ECE-F7F7B3344546}" type="doc">
      <dgm:prSet loTypeId="urn:microsoft.com/office/officeart/2005/8/layout/hierarchy2" loCatId="hierarchy" qsTypeId="urn:microsoft.com/office/officeart/2005/8/quickstyle/3d2" qsCatId="3D" csTypeId="urn:microsoft.com/office/officeart/2005/8/colors/accent3_2" csCatId="accent3" phldr="1"/>
      <dgm:spPr/>
      <dgm:t>
        <a:bodyPr/>
        <a:lstStyle/>
        <a:p>
          <a:endParaRPr lang="zh-CN" altLang="en-US"/>
        </a:p>
      </dgm:t>
    </dgm:pt>
    <dgm:pt modelId="{BB67A2FD-BA0A-4E5B-992A-B9280C27D7D2}">
      <dgm:prSet phldrT="[文本]" custT="1"/>
      <dgm:spPr/>
      <dgm:t>
        <a:bodyPr/>
        <a:lstStyle/>
        <a:p>
          <a:pPr algn="ctr">
            <a:lnSpc>
              <a:spcPct val="60000"/>
            </a:lnSpc>
            <a:spcBef>
              <a:spcPts val="0"/>
            </a:spcBef>
            <a:spcAft>
              <a:spcPts val="0"/>
            </a:spcAft>
          </a:pPr>
          <a:r>
            <a:rPr lang="zh-CN" altLang="en-US" sz="1800" smtClean="0">
              <a:solidFill>
                <a:schemeClr val="tx1">
                  <a:lumMod val="95000"/>
                  <a:lumOff val="5000"/>
                </a:schemeClr>
              </a:solidFill>
              <a:latin typeface="+mn-ea"/>
              <a:ea typeface="+mn-ea"/>
            </a:rPr>
            <a:t>接入技术</a:t>
          </a:r>
          <a:endParaRPr lang="en-US" altLang="zh-CN" sz="1800" dirty="0" smtClean="0">
            <a:solidFill>
              <a:schemeClr val="tx1">
                <a:lumMod val="95000"/>
                <a:lumOff val="5000"/>
              </a:schemeClr>
            </a:solidFill>
            <a:latin typeface="+mn-ea"/>
            <a:ea typeface="+mn-ea"/>
          </a:endParaRPr>
        </a:p>
      </dgm:t>
    </dgm:pt>
    <dgm:pt modelId="{66DF9BB9-C322-46BC-A60D-A9027DD13C4A}" type="parTrans" cxnId="{286B671A-6CBC-4C68-A905-63BDC150122C}">
      <dgm:prSet/>
      <dgm:spPr/>
      <dgm:t>
        <a:bodyPr/>
        <a:lstStyle/>
        <a:p>
          <a:pPr algn="ctr">
            <a:lnSpc>
              <a:spcPct val="100000"/>
            </a:lnSpc>
            <a:spcBef>
              <a:spcPts val="0"/>
            </a:spcBef>
            <a:spcAft>
              <a:spcPts val="0"/>
            </a:spcAft>
          </a:pPr>
          <a:endParaRPr lang="zh-CN" altLang="en-US" sz="1800">
            <a:solidFill>
              <a:schemeClr val="tx1">
                <a:lumMod val="95000"/>
                <a:lumOff val="5000"/>
              </a:schemeClr>
            </a:solidFill>
            <a:latin typeface="+mn-ea"/>
            <a:ea typeface="+mn-ea"/>
          </a:endParaRPr>
        </a:p>
      </dgm:t>
    </dgm:pt>
    <dgm:pt modelId="{E46C5449-8DB7-4B1C-A002-A5700884249A}" type="sibTrans" cxnId="{286B671A-6CBC-4C68-A905-63BDC150122C}">
      <dgm:prSet/>
      <dgm:spPr/>
      <dgm:t>
        <a:bodyPr/>
        <a:lstStyle/>
        <a:p>
          <a:pPr algn="ctr">
            <a:lnSpc>
              <a:spcPct val="100000"/>
            </a:lnSpc>
            <a:spcBef>
              <a:spcPts val="0"/>
            </a:spcBef>
            <a:spcAft>
              <a:spcPts val="0"/>
            </a:spcAft>
          </a:pPr>
          <a:endParaRPr lang="zh-CN" altLang="en-US" sz="1800">
            <a:solidFill>
              <a:schemeClr val="tx1">
                <a:lumMod val="95000"/>
                <a:lumOff val="5000"/>
              </a:schemeClr>
            </a:solidFill>
            <a:latin typeface="+mn-ea"/>
            <a:ea typeface="+mn-ea"/>
          </a:endParaRPr>
        </a:p>
      </dgm:t>
    </dgm:pt>
    <dgm:pt modelId="{A891F172-45EC-42E0-9F75-8A8FEC8CAA81}">
      <dgm:prSet phldrT="[文本]" custT="1"/>
      <dgm:spPr/>
      <dgm:t>
        <a:bodyPr/>
        <a:lstStyle/>
        <a:p>
          <a:pPr algn="ctr">
            <a:lnSpc>
              <a:spcPct val="60000"/>
            </a:lnSpc>
            <a:spcBef>
              <a:spcPts val="0"/>
            </a:spcBef>
            <a:spcAft>
              <a:spcPts val="0"/>
            </a:spcAft>
          </a:pPr>
          <a:r>
            <a:rPr lang="zh-CN" altLang="en-US" sz="1800" smtClean="0">
              <a:solidFill>
                <a:schemeClr val="tx1">
                  <a:lumMod val="95000"/>
                  <a:lumOff val="5000"/>
                </a:schemeClr>
              </a:solidFill>
              <a:latin typeface="+mn-ea"/>
              <a:ea typeface="+mn-ea"/>
            </a:rPr>
            <a:t>有线接入</a:t>
          </a:r>
          <a:endParaRPr lang="zh-CN" altLang="en-US" sz="1800" dirty="0">
            <a:solidFill>
              <a:schemeClr val="tx1">
                <a:lumMod val="95000"/>
                <a:lumOff val="5000"/>
              </a:schemeClr>
            </a:solidFill>
            <a:latin typeface="+mn-ea"/>
            <a:ea typeface="+mn-ea"/>
          </a:endParaRPr>
        </a:p>
      </dgm:t>
    </dgm:pt>
    <dgm:pt modelId="{45212EC7-1E7B-4983-8DFF-6409334473C2}" type="parTrans" cxnId="{8637D955-E940-4F03-AD80-EA59F2B6E52B}">
      <dgm:prSet custT="1"/>
      <dgm:spPr/>
      <dgm:t>
        <a:bodyPr/>
        <a:lstStyle/>
        <a:p>
          <a:pPr algn="ctr">
            <a:lnSpc>
              <a:spcPct val="100000"/>
            </a:lnSpc>
            <a:spcBef>
              <a:spcPts val="0"/>
            </a:spcBef>
            <a:spcAft>
              <a:spcPts val="0"/>
            </a:spcAft>
          </a:pPr>
          <a:endParaRPr lang="zh-CN" altLang="en-US" sz="1800">
            <a:solidFill>
              <a:schemeClr val="tx1">
                <a:lumMod val="95000"/>
                <a:lumOff val="5000"/>
              </a:schemeClr>
            </a:solidFill>
            <a:latin typeface="+mn-ea"/>
            <a:ea typeface="+mn-ea"/>
          </a:endParaRPr>
        </a:p>
      </dgm:t>
    </dgm:pt>
    <dgm:pt modelId="{B4EC3734-C05F-4CEB-9604-D6043131C947}" type="sibTrans" cxnId="{8637D955-E940-4F03-AD80-EA59F2B6E52B}">
      <dgm:prSet/>
      <dgm:spPr/>
      <dgm:t>
        <a:bodyPr/>
        <a:lstStyle/>
        <a:p>
          <a:pPr algn="ctr">
            <a:lnSpc>
              <a:spcPct val="100000"/>
            </a:lnSpc>
            <a:spcBef>
              <a:spcPts val="0"/>
            </a:spcBef>
            <a:spcAft>
              <a:spcPts val="0"/>
            </a:spcAft>
          </a:pPr>
          <a:endParaRPr lang="zh-CN" altLang="en-US" sz="1800">
            <a:solidFill>
              <a:schemeClr val="tx1">
                <a:lumMod val="95000"/>
                <a:lumOff val="5000"/>
              </a:schemeClr>
            </a:solidFill>
            <a:latin typeface="+mn-ea"/>
            <a:ea typeface="+mn-ea"/>
          </a:endParaRPr>
        </a:p>
      </dgm:t>
    </dgm:pt>
    <dgm:pt modelId="{DB72E1A8-15BA-426E-8964-56AC77E7579D}">
      <dgm:prSet phldrT="[文本]" custT="1"/>
      <dgm:spPr/>
      <dgm:t>
        <a:bodyPr/>
        <a:lstStyle/>
        <a:p>
          <a:pPr algn="ctr">
            <a:lnSpc>
              <a:spcPct val="60000"/>
            </a:lnSpc>
            <a:spcBef>
              <a:spcPts val="0"/>
            </a:spcBef>
            <a:spcAft>
              <a:spcPts val="0"/>
            </a:spcAft>
          </a:pPr>
          <a:r>
            <a:rPr lang="zh-CN" altLang="en-US" sz="1800" smtClean="0">
              <a:solidFill>
                <a:schemeClr val="tx1">
                  <a:lumMod val="95000"/>
                  <a:lumOff val="5000"/>
                </a:schemeClr>
              </a:solidFill>
              <a:latin typeface="+mn-ea"/>
              <a:ea typeface="+mn-ea"/>
            </a:rPr>
            <a:t>无线接入</a:t>
          </a:r>
          <a:endParaRPr lang="zh-CN" altLang="en-US" sz="1800" dirty="0">
            <a:solidFill>
              <a:schemeClr val="tx1">
                <a:lumMod val="95000"/>
                <a:lumOff val="5000"/>
              </a:schemeClr>
            </a:solidFill>
            <a:latin typeface="+mn-ea"/>
            <a:ea typeface="+mn-ea"/>
          </a:endParaRPr>
        </a:p>
      </dgm:t>
    </dgm:pt>
    <dgm:pt modelId="{3EC54D93-0FAB-403B-97C5-B275340E30B3}" type="sibTrans" cxnId="{8E961E86-D0A0-408E-889C-500FDE0ABA90}">
      <dgm:prSet/>
      <dgm:spPr/>
      <dgm:t>
        <a:bodyPr/>
        <a:lstStyle/>
        <a:p>
          <a:pPr algn="ctr">
            <a:lnSpc>
              <a:spcPct val="100000"/>
            </a:lnSpc>
            <a:spcBef>
              <a:spcPts val="0"/>
            </a:spcBef>
            <a:spcAft>
              <a:spcPts val="0"/>
            </a:spcAft>
          </a:pPr>
          <a:endParaRPr lang="zh-CN" altLang="en-US" sz="1800">
            <a:solidFill>
              <a:schemeClr val="tx1">
                <a:lumMod val="95000"/>
                <a:lumOff val="5000"/>
              </a:schemeClr>
            </a:solidFill>
            <a:latin typeface="+mn-ea"/>
            <a:ea typeface="+mn-ea"/>
          </a:endParaRPr>
        </a:p>
      </dgm:t>
    </dgm:pt>
    <dgm:pt modelId="{E4BDEA45-93EE-4F28-8EDB-A72CA241C3CB}" type="parTrans" cxnId="{8E961E86-D0A0-408E-889C-500FDE0ABA90}">
      <dgm:prSet custT="1"/>
      <dgm:spPr/>
      <dgm:t>
        <a:bodyPr/>
        <a:lstStyle/>
        <a:p>
          <a:pPr algn="ctr">
            <a:lnSpc>
              <a:spcPct val="100000"/>
            </a:lnSpc>
            <a:spcBef>
              <a:spcPts val="0"/>
            </a:spcBef>
            <a:spcAft>
              <a:spcPts val="0"/>
            </a:spcAft>
          </a:pPr>
          <a:endParaRPr lang="zh-CN" altLang="en-US" sz="1800">
            <a:solidFill>
              <a:schemeClr val="tx1">
                <a:lumMod val="95000"/>
                <a:lumOff val="5000"/>
              </a:schemeClr>
            </a:solidFill>
            <a:latin typeface="+mn-ea"/>
            <a:ea typeface="+mn-ea"/>
          </a:endParaRPr>
        </a:p>
      </dgm:t>
    </dgm:pt>
    <dgm:pt modelId="{B4E3072E-3A53-464C-99F0-6AD68F876B3F}" type="pres">
      <dgm:prSet presAssocID="{2E4AA000-83E8-4ACF-8ECE-F7F7B3344546}" presName="diagram" presStyleCnt="0">
        <dgm:presLayoutVars>
          <dgm:chPref val="1"/>
          <dgm:dir/>
          <dgm:animOne val="branch"/>
          <dgm:animLvl val="lvl"/>
          <dgm:resizeHandles val="exact"/>
        </dgm:presLayoutVars>
      </dgm:prSet>
      <dgm:spPr/>
      <dgm:t>
        <a:bodyPr/>
        <a:lstStyle/>
        <a:p>
          <a:endParaRPr lang="zh-CN" altLang="en-US"/>
        </a:p>
      </dgm:t>
    </dgm:pt>
    <dgm:pt modelId="{1A1A7A48-8250-4FF2-BCA7-97B0D28D7A5A}" type="pres">
      <dgm:prSet presAssocID="{BB67A2FD-BA0A-4E5B-992A-B9280C27D7D2}" presName="root1" presStyleCnt="0"/>
      <dgm:spPr/>
    </dgm:pt>
    <dgm:pt modelId="{8BB8F10E-4ED9-46BD-BD36-9C960DC35A9E}" type="pres">
      <dgm:prSet presAssocID="{BB67A2FD-BA0A-4E5B-992A-B9280C27D7D2}" presName="LevelOneTextNode" presStyleLbl="node0" presStyleIdx="0" presStyleCnt="1" custScaleX="119339">
        <dgm:presLayoutVars>
          <dgm:chPref val="3"/>
        </dgm:presLayoutVars>
      </dgm:prSet>
      <dgm:spPr/>
      <dgm:t>
        <a:bodyPr/>
        <a:lstStyle/>
        <a:p>
          <a:endParaRPr lang="zh-CN" altLang="en-US"/>
        </a:p>
      </dgm:t>
    </dgm:pt>
    <dgm:pt modelId="{1419652B-A418-48CE-92F2-64C478630E81}" type="pres">
      <dgm:prSet presAssocID="{BB67A2FD-BA0A-4E5B-992A-B9280C27D7D2}" presName="level2hierChild" presStyleCnt="0"/>
      <dgm:spPr/>
    </dgm:pt>
    <dgm:pt modelId="{A5BD3677-E3AD-4C9E-BF8B-C61C7D0D70EC}" type="pres">
      <dgm:prSet presAssocID="{45212EC7-1E7B-4983-8DFF-6409334473C2}" presName="conn2-1" presStyleLbl="parChTrans1D2" presStyleIdx="0" presStyleCnt="2"/>
      <dgm:spPr/>
      <dgm:t>
        <a:bodyPr/>
        <a:lstStyle/>
        <a:p>
          <a:endParaRPr lang="zh-CN" altLang="en-US"/>
        </a:p>
      </dgm:t>
    </dgm:pt>
    <dgm:pt modelId="{86AA4FAE-4E72-4B51-89DE-939086D6BEDF}" type="pres">
      <dgm:prSet presAssocID="{45212EC7-1E7B-4983-8DFF-6409334473C2}" presName="connTx" presStyleLbl="parChTrans1D2" presStyleIdx="0" presStyleCnt="2"/>
      <dgm:spPr/>
      <dgm:t>
        <a:bodyPr/>
        <a:lstStyle/>
        <a:p>
          <a:endParaRPr lang="zh-CN" altLang="en-US"/>
        </a:p>
      </dgm:t>
    </dgm:pt>
    <dgm:pt modelId="{1CA4005E-8E53-4491-9B88-AF58F0490799}" type="pres">
      <dgm:prSet presAssocID="{A891F172-45EC-42E0-9F75-8A8FEC8CAA81}" presName="root2" presStyleCnt="0"/>
      <dgm:spPr/>
    </dgm:pt>
    <dgm:pt modelId="{EC6AAE6B-3F74-4CB5-A12A-5393438C842F}" type="pres">
      <dgm:prSet presAssocID="{A891F172-45EC-42E0-9F75-8A8FEC8CAA81}" presName="LevelTwoTextNode" presStyleLbl="node2" presStyleIdx="0" presStyleCnt="2" custScaleX="106498">
        <dgm:presLayoutVars>
          <dgm:chPref val="3"/>
        </dgm:presLayoutVars>
      </dgm:prSet>
      <dgm:spPr/>
      <dgm:t>
        <a:bodyPr/>
        <a:lstStyle/>
        <a:p>
          <a:endParaRPr lang="zh-CN" altLang="en-US"/>
        </a:p>
      </dgm:t>
    </dgm:pt>
    <dgm:pt modelId="{0823DE5F-A899-4FD3-824A-5D9B2752F536}" type="pres">
      <dgm:prSet presAssocID="{A891F172-45EC-42E0-9F75-8A8FEC8CAA81}" presName="level3hierChild" presStyleCnt="0"/>
      <dgm:spPr/>
    </dgm:pt>
    <dgm:pt modelId="{A4FB6BFE-8E7B-4099-8BAC-389AECED69F2}" type="pres">
      <dgm:prSet presAssocID="{E4BDEA45-93EE-4F28-8EDB-A72CA241C3CB}" presName="conn2-1" presStyleLbl="parChTrans1D2" presStyleIdx="1" presStyleCnt="2"/>
      <dgm:spPr/>
      <dgm:t>
        <a:bodyPr/>
        <a:lstStyle/>
        <a:p>
          <a:endParaRPr lang="zh-CN" altLang="en-US"/>
        </a:p>
      </dgm:t>
    </dgm:pt>
    <dgm:pt modelId="{E4C9945B-5621-4B6A-811E-4C4DE1790DE0}" type="pres">
      <dgm:prSet presAssocID="{E4BDEA45-93EE-4F28-8EDB-A72CA241C3CB}" presName="connTx" presStyleLbl="parChTrans1D2" presStyleIdx="1" presStyleCnt="2"/>
      <dgm:spPr/>
      <dgm:t>
        <a:bodyPr/>
        <a:lstStyle/>
        <a:p>
          <a:endParaRPr lang="zh-CN" altLang="en-US"/>
        </a:p>
      </dgm:t>
    </dgm:pt>
    <dgm:pt modelId="{A58A153D-658E-4D89-B9C5-DBFA717D7146}" type="pres">
      <dgm:prSet presAssocID="{DB72E1A8-15BA-426E-8964-56AC77E7579D}" presName="root2" presStyleCnt="0"/>
      <dgm:spPr/>
    </dgm:pt>
    <dgm:pt modelId="{90940709-A69E-4D5A-868D-BE60BD983EB6}" type="pres">
      <dgm:prSet presAssocID="{DB72E1A8-15BA-426E-8964-56AC77E7579D}" presName="LevelTwoTextNode" presStyleLbl="node2" presStyleIdx="1" presStyleCnt="2" custScaleX="106498">
        <dgm:presLayoutVars>
          <dgm:chPref val="3"/>
        </dgm:presLayoutVars>
      </dgm:prSet>
      <dgm:spPr/>
      <dgm:t>
        <a:bodyPr/>
        <a:lstStyle/>
        <a:p>
          <a:endParaRPr lang="zh-CN" altLang="en-US"/>
        </a:p>
      </dgm:t>
    </dgm:pt>
    <dgm:pt modelId="{58527ACB-73A0-414E-8A99-2E6B171937B2}" type="pres">
      <dgm:prSet presAssocID="{DB72E1A8-15BA-426E-8964-56AC77E7579D}" presName="level3hierChild" presStyleCnt="0"/>
      <dgm:spPr/>
    </dgm:pt>
  </dgm:ptLst>
  <dgm:cxnLst>
    <dgm:cxn modelId="{E456BA00-92B0-4A19-8A5B-B322E1FF01F9}" type="presOf" srcId="{45212EC7-1E7B-4983-8DFF-6409334473C2}" destId="{86AA4FAE-4E72-4B51-89DE-939086D6BEDF}" srcOrd="1" destOrd="0" presId="urn:microsoft.com/office/officeart/2005/8/layout/hierarchy2"/>
    <dgm:cxn modelId="{D557D0AB-F2F1-4B15-8C7C-EFB0C57AF698}" type="presOf" srcId="{E4BDEA45-93EE-4F28-8EDB-A72CA241C3CB}" destId="{E4C9945B-5621-4B6A-811E-4C4DE1790DE0}" srcOrd="1" destOrd="0" presId="urn:microsoft.com/office/officeart/2005/8/layout/hierarchy2"/>
    <dgm:cxn modelId="{5C6241E0-BD58-4FA4-93CB-BFE0BD87624B}" type="presOf" srcId="{2E4AA000-83E8-4ACF-8ECE-F7F7B3344546}" destId="{B4E3072E-3A53-464C-99F0-6AD68F876B3F}" srcOrd="0" destOrd="0" presId="urn:microsoft.com/office/officeart/2005/8/layout/hierarchy2"/>
    <dgm:cxn modelId="{286B671A-6CBC-4C68-A905-63BDC150122C}" srcId="{2E4AA000-83E8-4ACF-8ECE-F7F7B3344546}" destId="{BB67A2FD-BA0A-4E5B-992A-B9280C27D7D2}" srcOrd="0" destOrd="0" parTransId="{66DF9BB9-C322-46BC-A60D-A9027DD13C4A}" sibTransId="{E46C5449-8DB7-4B1C-A002-A5700884249A}"/>
    <dgm:cxn modelId="{2D08CD60-F737-4A25-A92F-FBC7CD2605E3}" type="presOf" srcId="{BB67A2FD-BA0A-4E5B-992A-B9280C27D7D2}" destId="{8BB8F10E-4ED9-46BD-BD36-9C960DC35A9E}" srcOrd="0" destOrd="0" presId="urn:microsoft.com/office/officeart/2005/8/layout/hierarchy2"/>
    <dgm:cxn modelId="{8637D955-E940-4F03-AD80-EA59F2B6E52B}" srcId="{BB67A2FD-BA0A-4E5B-992A-B9280C27D7D2}" destId="{A891F172-45EC-42E0-9F75-8A8FEC8CAA81}" srcOrd="0" destOrd="0" parTransId="{45212EC7-1E7B-4983-8DFF-6409334473C2}" sibTransId="{B4EC3734-C05F-4CEB-9604-D6043131C947}"/>
    <dgm:cxn modelId="{7F6FFBF5-8ADD-4296-934D-02FEB9C8E73A}" type="presOf" srcId="{DB72E1A8-15BA-426E-8964-56AC77E7579D}" destId="{90940709-A69E-4D5A-868D-BE60BD983EB6}" srcOrd="0" destOrd="0" presId="urn:microsoft.com/office/officeart/2005/8/layout/hierarchy2"/>
    <dgm:cxn modelId="{C8B71B94-D9A5-4292-8145-7BECE74FE6C0}" type="presOf" srcId="{45212EC7-1E7B-4983-8DFF-6409334473C2}" destId="{A5BD3677-E3AD-4C9E-BF8B-C61C7D0D70EC}" srcOrd="0" destOrd="0" presId="urn:microsoft.com/office/officeart/2005/8/layout/hierarchy2"/>
    <dgm:cxn modelId="{AECA5BF2-F506-4216-AC1E-BBCEF96F1B86}" type="presOf" srcId="{A891F172-45EC-42E0-9F75-8A8FEC8CAA81}" destId="{EC6AAE6B-3F74-4CB5-A12A-5393438C842F}" srcOrd="0" destOrd="0" presId="urn:microsoft.com/office/officeart/2005/8/layout/hierarchy2"/>
    <dgm:cxn modelId="{B94412DB-DDDF-4860-80B8-9ED9D90C1643}" type="presOf" srcId="{E4BDEA45-93EE-4F28-8EDB-A72CA241C3CB}" destId="{A4FB6BFE-8E7B-4099-8BAC-389AECED69F2}" srcOrd="0" destOrd="0" presId="urn:microsoft.com/office/officeart/2005/8/layout/hierarchy2"/>
    <dgm:cxn modelId="{8E961E86-D0A0-408E-889C-500FDE0ABA90}" srcId="{BB67A2FD-BA0A-4E5B-992A-B9280C27D7D2}" destId="{DB72E1A8-15BA-426E-8964-56AC77E7579D}" srcOrd="1" destOrd="0" parTransId="{E4BDEA45-93EE-4F28-8EDB-A72CA241C3CB}" sibTransId="{3EC54D93-0FAB-403B-97C5-B275340E30B3}"/>
    <dgm:cxn modelId="{8E9F80BC-EB75-4DF0-841B-CBE49C98C023}" type="presParOf" srcId="{B4E3072E-3A53-464C-99F0-6AD68F876B3F}" destId="{1A1A7A48-8250-4FF2-BCA7-97B0D28D7A5A}" srcOrd="0" destOrd="0" presId="urn:microsoft.com/office/officeart/2005/8/layout/hierarchy2"/>
    <dgm:cxn modelId="{0F62ADED-B0A1-4D6D-A5B6-378997C53818}" type="presParOf" srcId="{1A1A7A48-8250-4FF2-BCA7-97B0D28D7A5A}" destId="{8BB8F10E-4ED9-46BD-BD36-9C960DC35A9E}" srcOrd="0" destOrd="0" presId="urn:microsoft.com/office/officeart/2005/8/layout/hierarchy2"/>
    <dgm:cxn modelId="{847116BF-7F65-4720-8E8A-5E6E8B5CFEF8}" type="presParOf" srcId="{1A1A7A48-8250-4FF2-BCA7-97B0D28D7A5A}" destId="{1419652B-A418-48CE-92F2-64C478630E81}" srcOrd="1" destOrd="0" presId="urn:microsoft.com/office/officeart/2005/8/layout/hierarchy2"/>
    <dgm:cxn modelId="{E52C3DF0-6AEE-4D70-9621-05740211EF1A}" type="presParOf" srcId="{1419652B-A418-48CE-92F2-64C478630E81}" destId="{A5BD3677-E3AD-4C9E-BF8B-C61C7D0D70EC}" srcOrd="0" destOrd="0" presId="urn:microsoft.com/office/officeart/2005/8/layout/hierarchy2"/>
    <dgm:cxn modelId="{28AA73C1-C629-49A6-98D3-C8CB27167331}" type="presParOf" srcId="{A5BD3677-E3AD-4C9E-BF8B-C61C7D0D70EC}" destId="{86AA4FAE-4E72-4B51-89DE-939086D6BEDF}" srcOrd="0" destOrd="0" presId="urn:microsoft.com/office/officeart/2005/8/layout/hierarchy2"/>
    <dgm:cxn modelId="{2DCF2764-7061-4AA5-8670-9E832783BE42}" type="presParOf" srcId="{1419652B-A418-48CE-92F2-64C478630E81}" destId="{1CA4005E-8E53-4491-9B88-AF58F0490799}" srcOrd="1" destOrd="0" presId="urn:microsoft.com/office/officeart/2005/8/layout/hierarchy2"/>
    <dgm:cxn modelId="{E6EF52C3-A319-4D2E-BDB1-383254D3E4DE}" type="presParOf" srcId="{1CA4005E-8E53-4491-9B88-AF58F0490799}" destId="{EC6AAE6B-3F74-4CB5-A12A-5393438C842F}" srcOrd="0" destOrd="0" presId="urn:microsoft.com/office/officeart/2005/8/layout/hierarchy2"/>
    <dgm:cxn modelId="{4042EDB4-9609-46D2-A866-894A7AE736DC}" type="presParOf" srcId="{1CA4005E-8E53-4491-9B88-AF58F0490799}" destId="{0823DE5F-A899-4FD3-824A-5D9B2752F536}" srcOrd="1" destOrd="0" presId="urn:microsoft.com/office/officeart/2005/8/layout/hierarchy2"/>
    <dgm:cxn modelId="{574AC6FB-1EC7-4106-840B-992155128961}" type="presParOf" srcId="{1419652B-A418-48CE-92F2-64C478630E81}" destId="{A4FB6BFE-8E7B-4099-8BAC-389AECED69F2}" srcOrd="2" destOrd="0" presId="urn:microsoft.com/office/officeart/2005/8/layout/hierarchy2"/>
    <dgm:cxn modelId="{CD33B974-155E-4710-A787-8E05145A40E3}" type="presParOf" srcId="{A4FB6BFE-8E7B-4099-8BAC-389AECED69F2}" destId="{E4C9945B-5621-4B6A-811E-4C4DE1790DE0}" srcOrd="0" destOrd="0" presId="urn:microsoft.com/office/officeart/2005/8/layout/hierarchy2"/>
    <dgm:cxn modelId="{632506C1-4362-4F73-8520-9D6323B1EA1F}" type="presParOf" srcId="{1419652B-A418-48CE-92F2-64C478630E81}" destId="{A58A153D-658E-4D89-B9C5-DBFA717D7146}" srcOrd="3" destOrd="0" presId="urn:microsoft.com/office/officeart/2005/8/layout/hierarchy2"/>
    <dgm:cxn modelId="{BAA12360-DBAC-4C1C-9AA0-BA976BECDABE}" type="presParOf" srcId="{A58A153D-658E-4D89-B9C5-DBFA717D7146}" destId="{90940709-A69E-4D5A-868D-BE60BD983EB6}" srcOrd="0" destOrd="0" presId="urn:microsoft.com/office/officeart/2005/8/layout/hierarchy2"/>
    <dgm:cxn modelId="{CC4BFD7F-824C-4900-882F-0663A7ADD713}" type="presParOf" srcId="{A58A153D-658E-4D89-B9C5-DBFA717D7146}" destId="{58527ACB-73A0-414E-8A99-2E6B171937B2}" srcOrd="1" destOrd="0" presId="urn:microsoft.com/office/officeart/2005/8/layout/hierarchy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B8F10E-4ED9-46BD-BD36-9C960DC35A9E}">
      <dsp:nvSpPr>
        <dsp:cNvPr id="0" name=""/>
        <dsp:cNvSpPr/>
      </dsp:nvSpPr>
      <dsp:spPr>
        <a:xfrm>
          <a:off x="999421" y="858581"/>
          <a:ext cx="1187220" cy="497414"/>
        </a:xfrm>
        <a:prstGeom prst="roundRect">
          <a:avLst>
            <a:gd name="adj" fmla="val 10000"/>
          </a:avLst>
        </a:prstGeom>
        <a:gradFill rotWithShape="0">
          <a:gsLst>
            <a:gs pos="0">
              <a:schemeClr val="accent5">
                <a:shade val="60000"/>
                <a:hueOff val="0"/>
                <a:satOff val="0"/>
                <a:lumOff val="0"/>
                <a:alphaOff val="0"/>
                <a:shade val="51000"/>
                <a:satMod val="130000"/>
              </a:schemeClr>
            </a:gs>
            <a:gs pos="80000">
              <a:schemeClr val="accent5">
                <a:shade val="60000"/>
                <a:hueOff val="0"/>
                <a:satOff val="0"/>
                <a:lumOff val="0"/>
                <a:alphaOff val="0"/>
                <a:shade val="93000"/>
                <a:satMod val="130000"/>
              </a:schemeClr>
            </a:gs>
            <a:gs pos="100000">
              <a:schemeClr val="accent5">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60000"/>
            </a:lnSpc>
            <a:spcBef>
              <a:spcPct val="0"/>
            </a:spcBef>
            <a:spcAft>
              <a:spcPts val="0"/>
            </a:spcAft>
          </a:pPr>
          <a:r>
            <a:rPr lang="zh-CN" altLang="en-US" sz="1800" kern="1200" smtClean="0">
              <a:solidFill>
                <a:schemeClr val="tx1">
                  <a:lumMod val="95000"/>
                  <a:lumOff val="5000"/>
                </a:schemeClr>
              </a:solidFill>
              <a:latin typeface="+mn-ea"/>
              <a:ea typeface="+mn-ea"/>
            </a:rPr>
            <a:t>接入方式</a:t>
          </a:r>
          <a:endParaRPr lang="en-US" altLang="zh-CN" sz="1800" kern="1200" dirty="0" smtClean="0">
            <a:solidFill>
              <a:schemeClr val="tx1">
                <a:lumMod val="95000"/>
                <a:lumOff val="5000"/>
              </a:schemeClr>
            </a:solidFill>
            <a:latin typeface="+mn-ea"/>
            <a:ea typeface="+mn-ea"/>
          </a:endParaRPr>
        </a:p>
      </dsp:txBody>
      <dsp:txXfrm>
        <a:off x="999421" y="858581"/>
        <a:ext cx="1187220" cy="497414"/>
      </dsp:txXfrm>
    </dsp:sp>
    <dsp:sp modelId="{A5BD3677-E3AD-4C9E-BF8B-C61C7D0D70EC}">
      <dsp:nvSpPr>
        <dsp:cNvPr id="0" name=""/>
        <dsp:cNvSpPr/>
      </dsp:nvSpPr>
      <dsp:spPr>
        <a:xfrm rot="17692822">
          <a:off x="1912695" y="658053"/>
          <a:ext cx="945824" cy="40429"/>
        </a:xfrm>
        <a:custGeom>
          <a:avLst/>
          <a:gdLst/>
          <a:ahLst/>
          <a:cxnLst/>
          <a:rect l="0" t="0" r="0" b="0"/>
          <a:pathLst>
            <a:path>
              <a:moveTo>
                <a:pt x="0" y="20214"/>
              </a:moveTo>
              <a:lnTo>
                <a:pt x="945824" y="20214"/>
              </a:lnTo>
            </a:path>
          </a:pathLst>
        </a:custGeom>
        <a:noFill/>
        <a:ln w="25400" cap="flat" cmpd="sng" algn="ctr">
          <a:solidFill>
            <a:schemeClr val="accent5">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100000"/>
            </a:lnSpc>
            <a:spcBef>
              <a:spcPct val="0"/>
            </a:spcBef>
            <a:spcAft>
              <a:spcPts val="0"/>
            </a:spcAft>
          </a:pPr>
          <a:endParaRPr lang="zh-CN" altLang="en-US" sz="1800" kern="1200">
            <a:solidFill>
              <a:schemeClr val="tx1">
                <a:lumMod val="95000"/>
                <a:lumOff val="5000"/>
              </a:schemeClr>
            </a:solidFill>
            <a:latin typeface="+mn-ea"/>
            <a:ea typeface="+mn-ea"/>
          </a:endParaRPr>
        </a:p>
      </dsp:txBody>
      <dsp:txXfrm rot="17692822">
        <a:off x="2361962" y="654622"/>
        <a:ext cx="47291" cy="47291"/>
      </dsp:txXfrm>
    </dsp:sp>
    <dsp:sp modelId="{EC6AAE6B-3F74-4CB5-A12A-5393438C842F}">
      <dsp:nvSpPr>
        <dsp:cNvPr id="0" name=""/>
        <dsp:cNvSpPr/>
      </dsp:nvSpPr>
      <dsp:spPr>
        <a:xfrm>
          <a:off x="2584574" y="540"/>
          <a:ext cx="1059474" cy="497414"/>
        </a:xfrm>
        <a:prstGeom prst="roundRect">
          <a:avLst>
            <a:gd name="adj" fmla="val 10000"/>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60000"/>
            </a:lnSpc>
            <a:spcBef>
              <a:spcPct val="0"/>
            </a:spcBef>
            <a:spcAft>
              <a:spcPts val="0"/>
            </a:spcAft>
          </a:pPr>
          <a:r>
            <a:rPr lang="zh-CN" altLang="en-US" sz="1800" kern="1200" dirty="0" smtClean="0">
              <a:solidFill>
                <a:schemeClr val="tx1">
                  <a:lumMod val="95000"/>
                  <a:lumOff val="5000"/>
                </a:schemeClr>
              </a:solidFill>
              <a:latin typeface="+mn-ea"/>
              <a:ea typeface="+mn-ea"/>
            </a:rPr>
            <a:t>家庭接入</a:t>
          </a:r>
          <a:endParaRPr lang="zh-CN" altLang="en-US" sz="1800" kern="1200" dirty="0">
            <a:solidFill>
              <a:schemeClr val="tx1">
                <a:lumMod val="95000"/>
                <a:lumOff val="5000"/>
              </a:schemeClr>
            </a:solidFill>
            <a:latin typeface="+mn-ea"/>
            <a:ea typeface="+mn-ea"/>
          </a:endParaRPr>
        </a:p>
      </dsp:txBody>
      <dsp:txXfrm>
        <a:off x="2584574" y="540"/>
        <a:ext cx="1059474" cy="497414"/>
      </dsp:txXfrm>
    </dsp:sp>
    <dsp:sp modelId="{A4FB6BFE-8E7B-4099-8BAC-389AECED69F2}">
      <dsp:nvSpPr>
        <dsp:cNvPr id="0" name=""/>
        <dsp:cNvSpPr/>
      </dsp:nvSpPr>
      <dsp:spPr>
        <a:xfrm rot="19457599">
          <a:off x="2140580" y="944067"/>
          <a:ext cx="490054" cy="40429"/>
        </a:xfrm>
        <a:custGeom>
          <a:avLst/>
          <a:gdLst/>
          <a:ahLst/>
          <a:cxnLst/>
          <a:rect l="0" t="0" r="0" b="0"/>
          <a:pathLst>
            <a:path>
              <a:moveTo>
                <a:pt x="0" y="20214"/>
              </a:moveTo>
              <a:lnTo>
                <a:pt x="490054" y="20214"/>
              </a:lnTo>
            </a:path>
          </a:pathLst>
        </a:custGeom>
        <a:noFill/>
        <a:ln w="25400" cap="flat" cmpd="sng" algn="ctr">
          <a:solidFill>
            <a:schemeClr val="accent5">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100000"/>
            </a:lnSpc>
            <a:spcBef>
              <a:spcPct val="0"/>
            </a:spcBef>
            <a:spcAft>
              <a:spcPts val="0"/>
            </a:spcAft>
          </a:pPr>
          <a:endParaRPr lang="zh-CN" altLang="en-US" sz="1800" kern="1200">
            <a:solidFill>
              <a:schemeClr val="tx1">
                <a:lumMod val="95000"/>
                <a:lumOff val="5000"/>
              </a:schemeClr>
            </a:solidFill>
            <a:latin typeface="+mn-ea"/>
            <a:ea typeface="+mn-ea"/>
          </a:endParaRPr>
        </a:p>
      </dsp:txBody>
      <dsp:txXfrm rot="19457599">
        <a:off x="2373356" y="952030"/>
        <a:ext cx="24502" cy="24502"/>
      </dsp:txXfrm>
    </dsp:sp>
    <dsp:sp modelId="{90940709-A69E-4D5A-868D-BE60BD983EB6}">
      <dsp:nvSpPr>
        <dsp:cNvPr id="0" name=""/>
        <dsp:cNvSpPr/>
      </dsp:nvSpPr>
      <dsp:spPr>
        <a:xfrm>
          <a:off x="2584574" y="572567"/>
          <a:ext cx="1059474" cy="497414"/>
        </a:xfrm>
        <a:prstGeom prst="roundRect">
          <a:avLst>
            <a:gd name="adj" fmla="val 10000"/>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60000"/>
            </a:lnSpc>
            <a:spcBef>
              <a:spcPct val="0"/>
            </a:spcBef>
            <a:spcAft>
              <a:spcPts val="0"/>
            </a:spcAft>
          </a:pPr>
          <a:r>
            <a:rPr lang="zh-CN" altLang="en-US" sz="1800" kern="1200" smtClean="0">
              <a:solidFill>
                <a:schemeClr val="tx1">
                  <a:lumMod val="95000"/>
                  <a:lumOff val="5000"/>
                </a:schemeClr>
              </a:solidFill>
              <a:latin typeface="+mn-ea"/>
              <a:ea typeface="+mn-ea"/>
            </a:rPr>
            <a:t>校园接入</a:t>
          </a:r>
          <a:endParaRPr lang="zh-CN" altLang="en-US" sz="1800" kern="1200" dirty="0">
            <a:solidFill>
              <a:schemeClr val="tx1">
                <a:lumMod val="95000"/>
                <a:lumOff val="5000"/>
              </a:schemeClr>
            </a:solidFill>
            <a:latin typeface="+mn-ea"/>
            <a:ea typeface="+mn-ea"/>
          </a:endParaRPr>
        </a:p>
      </dsp:txBody>
      <dsp:txXfrm>
        <a:off x="2584574" y="572567"/>
        <a:ext cx="1059474" cy="497414"/>
      </dsp:txXfrm>
    </dsp:sp>
    <dsp:sp modelId="{54CBD0B9-40C6-4AAA-8A91-67A2858F500F}">
      <dsp:nvSpPr>
        <dsp:cNvPr id="0" name=""/>
        <dsp:cNvSpPr/>
      </dsp:nvSpPr>
      <dsp:spPr>
        <a:xfrm rot="2142401">
          <a:off x="2140580" y="1230080"/>
          <a:ext cx="490054" cy="40429"/>
        </a:xfrm>
        <a:custGeom>
          <a:avLst/>
          <a:gdLst/>
          <a:ahLst/>
          <a:cxnLst/>
          <a:rect l="0" t="0" r="0" b="0"/>
          <a:pathLst>
            <a:path>
              <a:moveTo>
                <a:pt x="0" y="20214"/>
              </a:moveTo>
              <a:lnTo>
                <a:pt x="490054" y="20214"/>
              </a:lnTo>
            </a:path>
          </a:pathLst>
        </a:custGeom>
        <a:noFill/>
        <a:ln w="25400" cap="flat" cmpd="sng" algn="ctr">
          <a:solidFill>
            <a:schemeClr val="accent5">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100000"/>
            </a:lnSpc>
            <a:spcBef>
              <a:spcPct val="0"/>
            </a:spcBef>
            <a:spcAft>
              <a:spcPts val="0"/>
            </a:spcAft>
          </a:pPr>
          <a:endParaRPr lang="zh-CN" altLang="en-US" sz="1800" kern="1200">
            <a:solidFill>
              <a:schemeClr val="tx1">
                <a:lumMod val="95000"/>
                <a:lumOff val="5000"/>
              </a:schemeClr>
            </a:solidFill>
            <a:latin typeface="+mn-ea"/>
            <a:ea typeface="+mn-ea"/>
          </a:endParaRPr>
        </a:p>
      </dsp:txBody>
      <dsp:txXfrm rot="2142401">
        <a:off x="2373356" y="1238044"/>
        <a:ext cx="24502" cy="24502"/>
      </dsp:txXfrm>
    </dsp:sp>
    <dsp:sp modelId="{69A6BA7A-0C88-4BFB-B929-9B5534E0F4B9}">
      <dsp:nvSpPr>
        <dsp:cNvPr id="0" name=""/>
        <dsp:cNvSpPr/>
      </dsp:nvSpPr>
      <dsp:spPr>
        <a:xfrm>
          <a:off x="2584574" y="1144595"/>
          <a:ext cx="1059474" cy="497414"/>
        </a:xfrm>
        <a:prstGeom prst="roundRect">
          <a:avLst>
            <a:gd name="adj" fmla="val 10000"/>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60000"/>
            </a:lnSpc>
            <a:spcBef>
              <a:spcPct val="0"/>
            </a:spcBef>
            <a:spcAft>
              <a:spcPts val="0"/>
            </a:spcAft>
          </a:pPr>
          <a:r>
            <a:rPr lang="zh-CN" altLang="en-US" sz="1800" kern="1200" smtClean="0">
              <a:solidFill>
                <a:schemeClr val="tx1">
                  <a:lumMod val="95000"/>
                  <a:lumOff val="5000"/>
                </a:schemeClr>
              </a:solidFill>
              <a:latin typeface="+mn-ea"/>
              <a:ea typeface="+mn-ea"/>
            </a:rPr>
            <a:t>机关接入</a:t>
          </a:r>
          <a:endParaRPr lang="zh-CN" altLang="en-US" sz="1800" kern="1200" dirty="0">
            <a:solidFill>
              <a:schemeClr val="tx1">
                <a:lumMod val="95000"/>
                <a:lumOff val="5000"/>
              </a:schemeClr>
            </a:solidFill>
            <a:latin typeface="+mn-ea"/>
            <a:ea typeface="+mn-ea"/>
          </a:endParaRPr>
        </a:p>
      </dsp:txBody>
      <dsp:txXfrm>
        <a:off x="2584574" y="1144595"/>
        <a:ext cx="1059474" cy="497414"/>
      </dsp:txXfrm>
    </dsp:sp>
    <dsp:sp modelId="{17E377AA-139F-4639-A503-0303158EB1D3}">
      <dsp:nvSpPr>
        <dsp:cNvPr id="0" name=""/>
        <dsp:cNvSpPr/>
      </dsp:nvSpPr>
      <dsp:spPr>
        <a:xfrm rot="3907178">
          <a:off x="1912695" y="1516094"/>
          <a:ext cx="945824" cy="40429"/>
        </a:xfrm>
        <a:custGeom>
          <a:avLst/>
          <a:gdLst/>
          <a:ahLst/>
          <a:cxnLst/>
          <a:rect l="0" t="0" r="0" b="0"/>
          <a:pathLst>
            <a:path>
              <a:moveTo>
                <a:pt x="0" y="20214"/>
              </a:moveTo>
              <a:lnTo>
                <a:pt x="945824" y="20214"/>
              </a:lnTo>
            </a:path>
          </a:pathLst>
        </a:custGeom>
        <a:noFill/>
        <a:ln w="25400" cap="flat" cmpd="sng" algn="ctr">
          <a:solidFill>
            <a:schemeClr val="accent5">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chemeClr val="tx1">
                <a:lumMod val="95000"/>
                <a:lumOff val="5000"/>
              </a:schemeClr>
            </a:solidFill>
          </a:endParaRPr>
        </a:p>
      </dsp:txBody>
      <dsp:txXfrm rot="3907178">
        <a:off x="2361962" y="1512663"/>
        <a:ext cx="47291" cy="47291"/>
      </dsp:txXfrm>
    </dsp:sp>
    <dsp:sp modelId="{67FABD7E-167B-4772-9E02-E8E3BFFC9FFD}">
      <dsp:nvSpPr>
        <dsp:cNvPr id="0" name=""/>
        <dsp:cNvSpPr/>
      </dsp:nvSpPr>
      <dsp:spPr>
        <a:xfrm>
          <a:off x="2584574" y="1716622"/>
          <a:ext cx="1059474" cy="497414"/>
        </a:xfrm>
        <a:prstGeom prst="roundRect">
          <a:avLst>
            <a:gd name="adj" fmla="val 10000"/>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smtClean="0">
              <a:solidFill>
                <a:schemeClr val="tx1">
                  <a:lumMod val="95000"/>
                  <a:lumOff val="5000"/>
                </a:schemeClr>
              </a:solidFill>
              <a:latin typeface="+mn-ea"/>
              <a:ea typeface="+mn-ea"/>
            </a:rPr>
            <a:t>企业接入</a:t>
          </a:r>
          <a:endParaRPr lang="zh-CN" altLang="en-US" sz="1800" kern="1200" dirty="0">
            <a:solidFill>
              <a:schemeClr val="tx1">
                <a:lumMod val="95000"/>
                <a:lumOff val="5000"/>
              </a:schemeClr>
            </a:solidFill>
            <a:latin typeface="+mn-ea"/>
            <a:ea typeface="+mn-ea"/>
          </a:endParaRPr>
        </a:p>
      </dsp:txBody>
      <dsp:txXfrm>
        <a:off x="2584574" y="1716622"/>
        <a:ext cx="1059474" cy="49741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B8F10E-4ED9-46BD-BD36-9C960DC35A9E}">
      <dsp:nvSpPr>
        <dsp:cNvPr id="0" name=""/>
        <dsp:cNvSpPr/>
      </dsp:nvSpPr>
      <dsp:spPr>
        <a:xfrm>
          <a:off x="995" y="381118"/>
          <a:ext cx="1249828" cy="52364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60000"/>
            </a:lnSpc>
            <a:spcBef>
              <a:spcPct val="0"/>
            </a:spcBef>
            <a:spcAft>
              <a:spcPts val="0"/>
            </a:spcAft>
          </a:pPr>
          <a:r>
            <a:rPr lang="zh-CN" altLang="en-US" sz="1800" kern="1200" smtClean="0">
              <a:solidFill>
                <a:schemeClr val="tx1">
                  <a:lumMod val="95000"/>
                  <a:lumOff val="5000"/>
                </a:schemeClr>
              </a:solidFill>
              <a:latin typeface="+mn-ea"/>
              <a:ea typeface="+mn-ea"/>
            </a:rPr>
            <a:t>接入技术</a:t>
          </a:r>
          <a:endParaRPr lang="en-US" altLang="zh-CN" sz="1800" kern="1200" dirty="0" smtClean="0">
            <a:solidFill>
              <a:schemeClr val="tx1">
                <a:lumMod val="95000"/>
                <a:lumOff val="5000"/>
              </a:schemeClr>
            </a:solidFill>
            <a:latin typeface="+mn-ea"/>
            <a:ea typeface="+mn-ea"/>
          </a:endParaRPr>
        </a:p>
      </dsp:txBody>
      <dsp:txXfrm>
        <a:off x="995" y="381118"/>
        <a:ext cx="1249828" cy="523646"/>
      </dsp:txXfrm>
    </dsp:sp>
    <dsp:sp modelId="{A5BD3677-E3AD-4C9E-BF8B-C61C7D0D70EC}">
      <dsp:nvSpPr>
        <dsp:cNvPr id="0" name=""/>
        <dsp:cNvSpPr/>
      </dsp:nvSpPr>
      <dsp:spPr>
        <a:xfrm rot="19457599">
          <a:off x="1202333" y="455743"/>
          <a:ext cx="515897" cy="73300"/>
        </a:xfrm>
        <a:custGeom>
          <a:avLst/>
          <a:gdLst/>
          <a:ahLst/>
          <a:cxnLst/>
          <a:rect l="0" t="0" r="0" b="0"/>
          <a:pathLst>
            <a:path>
              <a:moveTo>
                <a:pt x="0" y="36650"/>
              </a:moveTo>
              <a:lnTo>
                <a:pt x="515897" y="3665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100000"/>
            </a:lnSpc>
            <a:spcBef>
              <a:spcPct val="0"/>
            </a:spcBef>
            <a:spcAft>
              <a:spcPts val="0"/>
            </a:spcAft>
          </a:pPr>
          <a:endParaRPr lang="zh-CN" altLang="en-US" sz="1800" kern="1200">
            <a:solidFill>
              <a:schemeClr val="tx1">
                <a:lumMod val="95000"/>
                <a:lumOff val="5000"/>
              </a:schemeClr>
            </a:solidFill>
            <a:latin typeface="+mn-ea"/>
            <a:ea typeface="+mn-ea"/>
          </a:endParaRPr>
        </a:p>
      </dsp:txBody>
      <dsp:txXfrm rot="19457599">
        <a:off x="1447384" y="479496"/>
        <a:ext cx="25794" cy="25794"/>
      </dsp:txXfrm>
    </dsp:sp>
    <dsp:sp modelId="{EC6AAE6B-3F74-4CB5-A12A-5393438C842F}">
      <dsp:nvSpPr>
        <dsp:cNvPr id="0" name=""/>
        <dsp:cNvSpPr/>
      </dsp:nvSpPr>
      <dsp:spPr>
        <a:xfrm>
          <a:off x="1669740" y="80022"/>
          <a:ext cx="1115345" cy="52364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60000"/>
            </a:lnSpc>
            <a:spcBef>
              <a:spcPct val="0"/>
            </a:spcBef>
            <a:spcAft>
              <a:spcPts val="0"/>
            </a:spcAft>
          </a:pPr>
          <a:r>
            <a:rPr lang="zh-CN" altLang="en-US" sz="1800" kern="1200" smtClean="0">
              <a:solidFill>
                <a:schemeClr val="tx1">
                  <a:lumMod val="95000"/>
                  <a:lumOff val="5000"/>
                </a:schemeClr>
              </a:solidFill>
              <a:latin typeface="+mn-ea"/>
              <a:ea typeface="+mn-ea"/>
            </a:rPr>
            <a:t>有线接入</a:t>
          </a:r>
          <a:endParaRPr lang="zh-CN" altLang="en-US" sz="1800" kern="1200" dirty="0">
            <a:solidFill>
              <a:schemeClr val="tx1">
                <a:lumMod val="95000"/>
                <a:lumOff val="5000"/>
              </a:schemeClr>
            </a:solidFill>
            <a:latin typeface="+mn-ea"/>
            <a:ea typeface="+mn-ea"/>
          </a:endParaRPr>
        </a:p>
      </dsp:txBody>
      <dsp:txXfrm>
        <a:off x="1669740" y="80022"/>
        <a:ext cx="1115345" cy="523646"/>
      </dsp:txXfrm>
    </dsp:sp>
    <dsp:sp modelId="{A4FB6BFE-8E7B-4099-8BAC-389AECED69F2}">
      <dsp:nvSpPr>
        <dsp:cNvPr id="0" name=""/>
        <dsp:cNvSpPr/>
      </dsp:nvSpPr>
      <dsp:spPr>
        <a:xfrm rot="2142401">
          <a:off x="1202333" y="756839"/>
          <a:ext cx="515897" cy="73300"/>
        </a:xfrm>
        <a:custGeom>
          <a:avLst/>
          <a:gdLst/>
          <a:ahLst/>
          <a:cxnLst/>
          <a:rect l="0" t="0" r="0" b="0"/>
          <a:pathLst>
            <a:path>
              <a:moveTo>
                <a:pt x="0" y="36650"/>
              </a:moveTo>
              <a:lnTo>
                <a:pt x="515897" y="3665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100000"/>
            </a:lnSpc>
            <a:spcBef>
              <a:spcPct val="0"/>
            </a:spcBef>
            <a:spcAft>
              <a:spcPts val="0"/>
            </a:spcAft>
          </a:pPr>
          <a:endParaRPr lang="zh-CN" altLang="en-US" sz="1800" kern="1200">
            <a:solidFill>
              <a:schemeClr val="tx1">
                <a:lumMod val="95000"/>
                <a:lumOff val="5000"/>
              </a:schemeClr>
            </a:solidFill>
            <a:latin typeface="+mn-ea"/>
            <a:ea typeface="+mn-ea"/>
          </a:endParaRPr>
        </a:p>
      </dsp:txBody>
      <dsp:txXfrm rot="2142401">
        <a:off x="1447384" y="780592"/>
        <a:ext cx="25794" cy="25794"/>
      </dsp:txXfrm>
    </dsp:sp>
    <dsp:sp modelId="{90940709-A69E-4D5A-868D-BE60BD983EB6}">
      <dsp:nvSpPr>
        <dsp:cNvPr id="0" name=""/>
        <dsp:cNvSpPr/>
      </dsp:nvSpPr>
      <dsp:spPr>
        <a:xfrm>
          <a:off x="1669740" y="682215"/>
          <a:ext cx="1115345" cy="52364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60000"/>
            </a:lnSpc>
            <a:spcBef>
              <a:spcPct val="0"/>
            </a:spcBef>
            <a:spcAft>
              <a:spcPts val="0"/>
            </a:spcAft>
          </a:pPr>
          <a:r>
            <a:rPr lang="zh-CN" altLang="en-US" sz="1800" kern="1200" smtClean="0">
              <a:solidFill>
                <a:schemeClr val="tx1">
                  <a:lumMod val="95000"/>
                  <a:lumOff val="5000"/>
                </a:schemeClr>
              </a:solidFill>
              <a:latin typeface="+mn-ea"/>
              <a:ea typeface="+mn-ea"/>
            </a:rPr>
            <a:t>无线接入</a:t>
          </a:r>
          <a:endParaRPr lang="zh-CN" altLang="en-US" sz="1800" kern="1200" dirty="0">
            <a:solidFill>
              <a:schemeClr val="tx1">
                <a:lumMod val="95000"/>
                <a:lumOff val="5000"/>
              </a:schemeClr>
            </a:solidFill>
            <a:latin typeface="+mn-ea"/>
            <a:ea typeface="+mn-ea"/>
          </a:endParaRPr>
        </a:p>
      </dsp:txBody>
      <dsp:txXfrm>
        <a:off x="1669740" y="682215"/>
        <a:ext cx="1115345" cy="5236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fld id="{037CB3D3-6090-400B-9C17-63C3DAE55D4C}" type="slidenum">
              <a:rPr lang="en-US" altLang="zh-CN"/>
              <a:pPr>
                <a:defRPr/>
              </a:pPr>
              <a:t>‹#›</a:t>
            </a:fld>
            <a:endParaRPr lang="en-US" altLang="zh-CN"/>
          </a:p>
        </p:txBody>
      </p:sp>
    </p:spTree>
    <p:extLst>
      <p:ext uri="{BB962C8B-B14F-4D97-AF65-F5344CB8AC3E}">
        <p14:creationId xmlns:p14="http://schemas.microsoft.com/office/powerpoint/2010/main" xmlns="" val="1599335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13316"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fld id="{88DEC99F-D353-4A1A-9283-1B263106A2BB}" type="slidenum">
              <a:rPr lang="en-US" altLang="zh-CN"/>
              <a:pPr>
                <a:defRPr/>
              </a:pPr>
              <a:t>‹#›</a:t>
            </a:fld>
            <a:endParaRPr lang="en-US" altLang="zh-CN"/>
          </a:p>
        </p:txBody>
      </p:sp>
    </p:spTree>
    <p:extLst>
      <p:ext uri="{BB962C8B-B14F-4D97-AF65-F5344CB8AC3E}">
        <p14:creationId xmlns:p14="http://schemas.microsoft.com/office/powerpoint/2010/main" xmlns="" val="578680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早期：广域网带宽资源充裕，但无法让大量用户接入，因为使用电话线路</a:t>
            </a:r>
            <a:r>
              <a:rPr lang="en-US" altLang="zh-CN" dirty="0" smtClean="0"/>
              <a:t>+</a:t>
            </a:r>
            <a:r>
              <a:rPr lang="zh-CN" altLang="en-US" dirty="0" smtClean="0"/>
              <a:t>低速</a:t>
            </a:r>
            <a:r>
              <a:rPr lang="en-US" altLang="zh-CN" dirty="0" smtClean="0"/>
              <a:t>Modem</a:t>
            </a:r>
            <a:r>
              <a:rPr lang="zh-CN" altLang="en-US" dirty="0" smtClean="0"/>
              <a:t>。瓶颈在于城域网。</a:t>
            </a:r>
            <a:endParaRPr lang="en-US" altLang="zh-CN" dirty="0" smtClean="0"/>
          </a:p>
          <a:p>
            <a:r>
              <a:rPr lang="zh-CN" altLang="en-US" dirty="0" smtClean="0"/>
              <a:t>传输介质正确，速度估计过低。</a:t>
            </a:r>
            <a:endParaRPr lang="en-US" altLang="zh-CN" dirty="0" smtClean="0"/>
          </a:p>
          <a:p>
            <a:r>
              <a:rPr lang="en-US" altLang="zh-CN" dirty="0" smtClean="0"/>
              <a:t>FDDI</a:t>
            </a:r>
            <a:r>
              <a:rPr lang="zh-CN" altLang="en-US" dirty="0" smtClean="0"/>
              <a:t>即光纤分布式数据接口，双环结构。</a:t>
            </a:r>
            <a:endParaRPr lang="zh-CN" altLang="en-US" dirty="0"/>
          </a:p>
        </p:txBody>
      </p:sp>
      <p:sp>
        <p:nvSpPr>
          <p:cNvPr id="4" name="灯片编号占位符 3"/>
          <p:cNvSpPr>
            <a:spLocks noGrp="1"/>
          </p:cNvSpPr>
          <p:nvPr>
            <p:ph type="sldNum" sz="quarter" idx="10"/>
          </p:nvPr>
        </p:nvSpPr>
        <p:spPr/>
        <p:txBody>
          <a:bodyPr/>
          <a:lstStyle/>
          <a:p>
            <a:pPr>
              <a:defRPr/>
            </a:pPr>
            <a:fld id="{88DEC99F-D353-4A1A-9283-1B263106A2BB}" type="slidenum">
              <a:rPr lang="en-US" altLang="zh-CN" smtClean="0"/>
              <a:pPr>
                <a:defRPr/>
              </a:pPr>
              <a:t>3</a:t>
            </a:fld>
            <a:endParaRPr lang="en-US" altLang="zh-CN"/>
          </a:p>
        </p:txBody>
      </p:sp>
    </p:spTree>
    <p:extLst>
      <p:ext uri="{BB962C8B-B14F-4D97-AF65-F5344CB8AC3E}">
        <p14:creationId xmlns:p14="http://schemas.microsoft.com/office/powerpoint/2010/main" xmlns="" val="425397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1" dirty="0" smtClean="0">
                <a:solidFill>
                  <a:srgbClr val="2D2DB9"/>
                </a:solidFill>
                <a:latin typeface="Times New Roman" pitchFamily="18" charset="0"/>
                <a:cs typeface="Times New Roman" pitchFamily="18" charset="0"/>
              </a:rPr>
              <a:t>用户不需要专门为获得</a:t>
            </a:r>
            <a:r>
              <a:rPr lang="en-US" altLang="zh-CN" sz="1200" b="1" dirty="0" smtClean="0">
                <a:solidFill>
                  <a:srgbClr val="2D2DB9"/>
                </a:solidFill>
                <a:latin typeface="Times New Roman" pitchFamily="18" charset="0"/>
                <a:cs typeface="Times New Roman" pitchFamily="18" charset="0"/>
              </a:rPr>
              <a:t>ADSL</a:t>
            </a:r>
            <a:r>
              <a:rPr lang="zh-CN" altLang="en-US" sz="1200" b="1" dirty="0" smtClean="0">
                <a:solidFill>
                  <a:srgbClr val="2D2DB9"/>
                </a:solidFill>
                <a:latin typeface="Times New Roman" pitchFamily="18" charset="0"/>
                <a:cs typeface="Times New Roman" pitchFamily="18" charset="0"/>
              </a:rPr>
              <a:t>服务而重新铺设电缆；</a:t>
            </a:r>
          </a:p>
          <a:p>
            <a:r>
              <a:rPr lang="zh-CN" altLang="en-US" sz="1200" b="1" dirty="0" smtClean="0">
                <a:solidFill>
                  <a:srgbClr val="2D2DB9"/>
                </a:solidFill>
                <a:latin typeface="Times New Roman" pitchFamily="18" charset="0"/>
                <a:cs typeface="Times New Roman" pitchFamily="18" charset="0"/>
              </a:rPr>
              <a:t>提供的非对称带宽特性，在</a:t>
            </a:r>
            <a:r>
              <a:rPr lang="en-US" altLang="zh-CN" sz="1200" b="1" dirty="0" smtClean="0">
                <a:solidFill>
                  <a:srgbClr val="2D2DB9"/>
                </a:solidFill>
                <a:latin typeface="Times New Roman" pitchFamily="18" charset="0"/>
                <a:cs typeface="Times New Roman" pitchFamily="18" charset="0"/>
              </a:rPr>
              <a:t>5</a:t>
            </a:r>
            <a:r>
              <a:rPr lang="zh-CN" altLang="en-US" sz="1200" b="1" dirty="0" smtClean="0">
                <a:solidFill>
                  <a:srgbClr val="2D2DB9"/>
                </a:solidFill>
                <a:latin typeface="Times New Roman" pitchFamily="18" charset="0"/>
                <a:cs typeface="Times New Roman" pitchFamily="18" charset="0"/>
              </a:rPr>
              <a:t>公里的范围内，上行速率为</a:t>
            </a:r>
            <a:r>
              <a:rPr lang="en-US" altLang="zh-CN" sz="1200" b="1" dirty="0" smtClean="0">
                <a:solidFill>
                  <a:srgbClr val="2D2DB9"/>
                </a:solidFill>
                <a:latin typeface="Times New Roman" pitchFamily="18" charset="0"/>
                <a:cs typeface="Times New Roman" pitchFamily="18" charset="0"/>
              </a:rPr>
              <a:t>16</a:t>
            </a:r>
            <a:r>
              <a:rPr lang="zh-CN" altLang="en-US" sz="1200" b="1" dirty="0" smtClean="0">
                <a:solidFill>
                  <a:srgbClr val="2D2DB9"/>
                </a:solidFill>
                <a:latin typeface="Times New Roman" pitchFamily="18" charset="0"/>
                <a:cs typeface="Times New Roman" pitchFamily="18" charset="0"/>
              </a:rPr>
              <a:t>～</a:t>
            </a:r>
            <a:r>
              <a:rPr lang="en-US" altLang="zh-CN" sz="1200" b="1" dirty="0" smtClean="0">
                <a:solidFill>
                  <a:srgbClr val="2D2DB9"/>
                </a:solidFill>
                <a:latin typeface="Times New Roman" pitchFamily="18" charset="0"/>
                <a:cs typeface="Times New Roman" pitchFamily="18" charset="0"/>
              </a:rPr>
              <a:t>640kbps</a:t>
            </a:r>
            <a:r>
              <a:rPr lang="zh-CN" altLang="en-US" sz="1200" b="1" dirty="0" smtClean="0">
                <a:solidFill>
                  <a:srgbClr val="2D2DB9"/>
                </a:solidFill>
                <a:latin typeface="Times New Roman" pitchFamily="18" charset="0"/>
                <a:cs typeface="Times New Roman" pitchFamily="18" charset="0"/>
              </a:rPr>
              <a:t>，下行速率为</a:t>
            </a:r>
            <a:r>
              <a:rPr lang="en-US" altLang="zh-CN" sz="1200" b="1" dirty="0" smtClean="0">
                <a:solidFill>
                  <a:srgbClr val="2D2DB9"/>
                </a:solidFill>
                <a:latin typeface="Times New Roman" pitchFamily="18" charset="0"/>
                <a:cs typeface="Times New Roman" pitchFamily="18" charset="0"/>
              </a:rPr>
              <a:t>1.5</a:t>
            </a:r>
            <a:r>
              <a:rPr lang="zh-CN" altLang="en-US" sz="1200" b="1" dirty="0" smtClean="0">
                <a:solidFill>
                  <a:srgbClr val="2D2DB9"/>
                </a:solidFill>
                <a:latin typeface="Times New Roman" pitchFamily="18" charset="0"/>
                <a:cs typeface="Times New Roman" pitchFamily="18" charset="0"/>
              </a:rPr>
              <a:t>～</a:t>
            </a:r>
            <a:r>
              <a:rPr lang="en-US" altLang="zh-CN" sz="1200" b="1" dirty="0" smtClean="0">
                <a:solidFill>
                  <a:srgbClr val="2D2DB9"/>
                </a:solidFill>
                <a:latin typeface="Times New Roman" pitchFamily="18" charset="0"/>
                <a:cs typeface="Times New Roman" pitchFamily="18" charset="0"/>
              </a:rPr>
              <a:t>9.0Mbps</a:t>
            </a:r>
            <a:r>
              <a:rPr lang="zh-CN" altLang="en-US" sz="1200" b="1" dirty="0" smtClean="0">
                <a:solidFill>
                  <a:srgbClr val="2D2DB9"/>
                </a:solidFill>
                <a:latin typeface="Times New Roman" pitchFamily="18" charset="0"/>
                <a:cs typeface="Times New Roman" pitchFamily="18" charset="0"/>
              </a:rPr>
              <a:t>。用户可以根据需要选择上行和下行速率；</a:t>
            </a:r>
            <a:r>
              <a:rPr lang="en-US" altLang="zh-CN" sz="1200" b="1" dirty="0" smtClean="0">
                <a:solidFill>
                  <a:srgbClr val="2D2DB9"/>
                </a:solidFill>
                <a:latin typeface="Times New Roman" pitchFamily="18" charset="0"/>
                <a:cs typeface="Times New Roman" pitchFamily="18" charset="0"/>
              </a:rPr>
              <a:t>ADSL</a:t>
            </a:r>
            <a:r>
              <a:rPr lang="zh-CN" altLang="en-US" sz="1200" b="1" dirty="0" smtClean="0">
                <a:solidFill>
                  <a:srgbClr val="2D2DB9"/>
                </a:solidFill>
                <a:latin typeface="Times New Roman" pitchFamily="18" charset="0"/>
                <a:cs typeface="Times New Roman" pitchFamily="18" charset="0"/>
              </a:rPr>
              <a:t>调制解调器不但具有调制解调的作用，同时兼有网桥和路由器的功能；</a:t>
            </a:r>
          </a:p>
          <a:p>
            <a:endParaRPr lang="zh-CN" altLang="en-US" dirty="0"/>
          </a:p>
        </p:txBody>
      </p:sp>
      <p:sp>
        <p:nvSpPr>
          <p:cNvPr id="4" name="灯片编号占位符 3"/>
          <p:cNvSpPr>
            <a:spLocks noGrp="1"/>
          </p:cNvSpPr>
          <p:nvPr>
            <p:ph type="sldNum" sz="quarter" idx="10"/>
          </p:nvPr>
        </p:nvSpPr>
        <p:spPr/>
        <p:txBody>
          <a:bodyPr/>
          <a:lstStyle/>
          <a:p>
            <a:pPr>
              <a:defRPr/>
            </a:pPr>
            <a:fld id="{88DEC99F-D353-4A1A-9283-1B263106A2BB}" type="slidenum">
              <a:rPr lang="en-US" altLang="zh-CN" smtClean="0"/>
              <a:pPr>
                <a:defRPr/>
              </a:pPr>
              <a:t>13</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与铜线、同轴电缆、甚至无线技术相比，光纤的带宽容量几乎是无限的。</a:t>
            </a:r>
            <a:endParaRPr lang="zh-CN" altLang="en-US" dirty="0"/>
          </a:p>
        </p:txBody>
      </p:sp>
      <p:sp>
        <p:nvSpPr>
          <p:cNvPr id="4" name="灯片编号占位符 3"/>
          <p:cNvSpPr>
            <a:spLocks noGrp="1"/>
          </p:cNvSpPr>
          <p:nvPr>
            <p:ph type="sldNum" sz="quarter" idx="10"/>
          </p:nvPr>
        </p:nvSpPr>
        <p:spPr/>
        <p:txBody>
          <a:bodyPr/>
          <a:lstStyle/>
          <a:p>
            <a:pPr>
              <a:defRPr/>
            </a:pPr>
            <a:fld id="{88DEC99F-D353-4A1A-9283-1B263106A2BB}" type="slidenum">
              <a:rPr lang="en-US" altLang="zh-CN" smtClean="0"/>
              <a:pPr>
                <a:defRPr/>
              </a:pPr>
              <a:t>15</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1" dirty="0" smtClean="0">
                <a:solidFill>
                  <a:srgbClr val="2D2DB9"/>
                </a:solidFill>
                <a:latin typeface="Times New Roman" pitchFamily="18" charset="0"/>
                <a:cs typeface="Times New Roman" pitchFamily="18" charset="0"/>
              </a:rPr>
              <a:t>IEEE802.16</a:t>
            </a:r>
            <a:r>
              <a:rPr lang="zh-CN" altLang="en-US" sz="1200" b="1" dirty="0" smtClean="0">
                <a:solidFill>
                  <a:srgbClr val="2D2DB9"/>
                </a:solidFill>
                <a:latin typeface="Times New Roman" pitchFamily="18" charset="0"/>
                <a:cs typeface="Times New Roman" pitchFamily="18" charset="0"/>
              </a:rPr>
              <a:t>标准体系的主要目标是制定</a:t>
            </a:r>
            <a:r>
              <a:rPr lang="en-US" altLang="zh-CN" sz="1200" b="1" dirty="0" smtClean="0">
                <a:solidFill>
                  <a:srgbClr val="2D2DB9"/>
                </a:solidFill>
                <a:latin typeface="Times New Roman" pitchFamily="18" charset="0"/>
                <a:cs typeface="Times New Roman" pitchFamily="18" charset="0"/>
              </a:rPr>
              <a:t>2</a:t>
            </a:r>
            <a:r>
              <a:rPr lang="zh-CN" altLang="en-US" sz="1200" b="1" dirty="0" smtClean="0">
                <a:solidFill>
                  <a:srgbClr val="2D2DB9"/>
                </a:solidFill>
                <a:latin typeface="Times New Roman" pitchFamily="18" charset="0"/>
                <a:cs typeface="Times New Roman" pitchFamily="18" charset="0"/>
              </a:rPr>
              <a:t>～</a:t>
            </a:r>
            <a:r>
              <a:rPr lang="en-US" altLang="zh-CN" sz="1200" b="1" dirty="0" smtClean="0">
                <a:solidFill>
                  <a:srgbClr val="2D2DB9"/>
                </a:solidFill>
                <a:latin typeface="Times New Roman" pitchFamily="18" charset="0"/>
                <a:cs typeface="Times New Roman" pitchFamily="18" charset="0"/>
              </a:rPr>
              <a:t>66MHz</a:t>
            </a:r>
            <a:r>
              <a:rPr lang="zh-CN" altLang="en-US" sz="1200" b="1" dirty="0" smtClean="0">
                <a:solidFill>
                  <a:srgbClr val="2D2DB9"/>
                </a:solidFill>
                <a:latin typeface="Times New Roman" pitchFamily="18" charset="0"/>
                <a:cs typeface="Times New Roman" pitchFamily="18" charset="0"/>
              </a:rPr>
              <a:t>频段的无线接入系统的物理层与介质访问控制子层规范；</a:t>
            </a:r>
            <a:endParaRPr lang="en-US" altLang="zh-CN" sz="1200" b="1" dirty="0" smtClean="0">
              <a:solidFill>
                <a:srgbClr val="2D2DB9"/>
              </a:solidFill>
              <a:latin typeface="Times New Roman" pitchFamily="18"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b="1" dirty="0" smtClean="0">
                <a:solidFill>
                  <a:srgbClr val="2D2DB9"/>
                </a:solidFill>
                <a:latin typeface="Times New Roman" pitchFamily="18" charset="0"/>
                <a:cs typeface="Times New Roman" pitchFamily="18" charset="0"/>
              </a:rPr>
              <a:t>虽然都是针对无线环境，但是与</a:t>
            </a:r>
            <a:r>
              <a:rPr lang="en-US" altLang="zh-CN" sz="1200" b="1" dirty="0" smtClean="0">
                <a:solidFill>
                  <a:srgbClr val="2D2DB9"/>
                </a:solidFill>
                <a:latin typeface="Times New Roman" pitchFamily="18" charset="0"/>
                <a:cs typeface="Times New Roman" pitchFamily="18" charset="0"/>
              </a:rPr>
              <a:t>802.11</a:t>
            </a:r>
            <a:r>
              <a:rPr lang="zh-CN" altLang="en-US" sz="1200" b="1" dirty="0" smtClean="0">
                <a:solidFill>
                  <a:srgbClr val="2D2DB9"/>
                </a:solidFill>
                <a:latin typeface="Times New Roman" pitchFamily="18" charset="0"/>
                <a:cs typeface="Times New Roman" pitchFamily="18" charset="0"/>
              </a:rPr>
              <a:t>不同，前者解决局域网范围内移动节点通信问题。后者针对建筑物间的数据通信，需在建筑上建立基站。包括火车、汽车等移动物体。</a:t>
            </a:r>
            <a:endParaRPr lang="en-US" altLang="zh-CN" sz="1200" b="1" dirty="0" smtClean="0">
              <a:solidFill>
                <a:srgbClr val="2D2DB9"/>
              </a:solidFill>
              <a:latin typeface="Times New Roman" pitchFamily="18"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sz="1200" b="1" dirty="0" smtClean="0">
              <a:solidFill>
                <a:srgbClr val="2D2DB9"/>
              </a:solidFill>
              <a:latin typeface="Times New Roman" pitchFamily="18" charset="0"/>
              <a:cs typeface="Times New Roman" pitchFamily="18" charset="0"/>
            </a:endParaRPr>
          </a:p>
          <a:p>
            <a:endParaRPr lang="zh-CN" altLang="en-US" dirty="0"/>
          </a:p>
        </p:txBody>
      </p:sp>
      <p:sp>
        <p:nvSpPr>
          <p:cNvPr id="4" name="灯片编号占位符 3"/>
          <p:cNvSpPr>
            <a:spLocks noGrp="1"/>
          </p:cNvSpPr>
          <p:nvPr>
            <p:ph type="sldNum" sz="quarter" idx="10"/>
          </p:nvPr>
        </p:nvSpPr>
        <p:spPr/>
        <p:txBody>
          <a:bodyPr/>
          <a:lstStyle/>
          <a:p>
            <a:pPr>
              <a:defRPr/>
            </a:pPr>
            <a:fld id="{88DEC99F-D353-4A1A-9283-1B263106A2BB}" type="slidenum">
              <a:rPr lang="en-US" altLang="zh-CN" smtClean="0"/>
              <a:pPr>
                <a:defRPr/>
              </a:pPr>
              <a:t>16</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b="1" dirty="0" smtClean="0">
                <a:solidFill>
                  <a:srgbClr val="2D2DB9"/>
                </a:solidFill>
                <a:latin typeface="Times New Roman" pitchFamily="18" charset="0"/>
                <a:cs typeface="Times New Roman" pitchFamily="18" charset="0"/>
              </a:rPr>
              <a:t>传统意义上的城域网扩展为宽带城域网。</a:t>
            </a:r>
          </a:p>
          <a:p>
            <a:endParaRPr lang="zh-CN" altLang="en-US" dirty="0"/>
          </a:p>
        </p:txBody>
      </p:sp>
      <p:sp>
        <p:nvSpPr>
          <p:cNvPr id="4" name="灯片编号占位符 3"/>
          <p:cNvSpPr>
            <a:spLocks noGrp="1"/>
          </p:cNvSpPr>
          <p:nvPr>
            <p:ph type="sldNum" sz="quarter" idx="10"/>
          </p:nvPr>
        </p:nvSpPr>
        <p:spPr/>
        <p:txBody>
          <a:bodyPr/>
          <a:lstStyle/>
          <a:p>
            <a:pPr>
              <a:defRPr/>
            </a:pPr>
            <a:fld id="{88DEC99F-D353-4A1A-9283-1B263106A2BB}" type="slidenum">
              <a:rPr lang="en-US" altLang="zh-CN" smtClean="0"/>
              <a:pPr>
                <a:defRPr/>
              </a:pPr>
              <a:t>4</a:t>
            </a:fld>
            <a:endParaRPr lang="en-US" altLang="zh-CN"/>
          </a:p>
        </p:txBody>
      </p:sp>
    </p:spTree>
    <p:extLst>
      <p:ext uri="{BB962C8B-B14F-4D97-AF65-F5344CB8AC3E}">
        <p14:creationId xmlns:p14="http://schemas.microsoft.com/office/powerpoint/2010/main" xmlns="" val="4169195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ln/>
        </p:spPr>
      </p:sp>
      <p:sp>
        <p:nvSpPr>
          <p:cNvPr id="138242" name="Rectangle 3"/>
          <p:cNvSpPr>
            <a:spLocks noGrp="1" noChangeArrowheads="1"/>
          </p:cNvSpPr>
          <p:nvPr>
            <p:ph type="body" idx="1"/>
          </p:nvPr>
        </p:nvSpPr>
        <p:spPr>
          <a:noFill/>
          <a:ln/>
        </p:spPr>
        <p:txBody>
          <a:bodyPr/>
          <a:lstStyle/>
          <a:p>
            <a:r>
              <a:rPr lang="zh-CN" altLang="en-US" b="1" smtClean="0">
                <a:solidFill>
                  <a:srgbClr val="2D2DB9"/>
                </a:solidFill>
                <a:ea typeface="宋体" charset="-122"/>
              </a:rPr>
              <a:t>大规模互联网接入的需求与交互式应用；</a:t>
            </a:r>
          </a:p>
          <a:p>
            <a:r>
              <a:rPr lang="zh-CN" altLang="en-US" b="1" smtClean="0">
                <a:solidFill>
                  <a:srgbClr val="2D2DB9"/>
                </a:solidFill>
                <a:ea typeface="宋体" charset="-122"/>
              </a:rPr>
              <a:t>远程办公、视频会议、网上教育等新的办公与生活方式；</a:t>
            </a:r>
          </a:p>
          <a:p>
            <a:r>
              <a:rPr lang="zh-CN" altLang="en-US" b="1" smtClean="0">
                <a:solidFill>
                  <a:srgbClr val="2D2DB9"/>
                </a:solidFill>
                <a:ea typeface="宋体" charset="-122"/>
              </a:rPr>
              <a:t>网络电视、视频点播、网络电话，以及由此引起的新的服务；</a:t>
            </a:r>
          </a:p>
          <a:p>
            <a:r>
              <a:rPr lang="zh-CN" altLang="en-US" b="1" smtClean="0">
                <a:solidFill>
                  <a:srgbClr val="2D2DB9"/>
                </a:solidFill>
                <a:ea typeface="宋体" charset="-122"/>
              </a:rPr>
              <a:t>家庭网络的应用。</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b="0" dirty="0" smtClean="0">
                <a:solidFill>
                  <a:srgbClr val="2D2DB9"/>
                </a:solidFill>
              </a:rPr>
              <a:t>城域网与广域网在设计上的出发点不同。广域网要求重点保证高数据传输容量，而城域网则要求重点保证</a:t>
            </a:r>
            <a:r>
              <a:rPr lang="zh-CN" altLang="en-US" b="0" dirty="0" smtClean="0">
                <a:solidFill>
                  <a:srgbClr val="FF0000"/>
                </a:solidFill>
              </a:rPr>
              <a:t>高数据交换容量</a:t>
            </a:r>
            <a:r>
              <a:rPr lang="zh-CN" altLang="en-US" b="0" dirty="0" smtClean="0">
                <a:solidFill>
                  <a:srgbClr val="2D2DB9"/>
                </a:solidFill>
              </a:rPr>
              <a:t>。</a:t>
            </a:r>
            <a:endParaRPr lang="en-US" altLang="zh-CN" b="0" dirty="0" smtClean="0">
              <a:solidFill>
                <a:srgbClr val="2D2DB9"/>
              </a:solidFill>
            </a:endParaRPr>
          </a:p>
          <a:p>
            <a:r>
              <a:rPr lang="zh-CN" altLang="en-US" b="0" dirty="0" smtClean="0">
                <a:solidFill>
                  <a:srgbClr val="2D2DB9"/>
                </a:solidFill>
              </a:rPr>
              <a:t>从</a:t>
            </a:r>
            <a:r>
              <a:rPr lang="zh-CN" altLang="en-US" b="1" dirty="0" smtClean="0">
                <a:solidFill>
                  <a:srgbClr val="2D2DB9"/>
                </a:solidFill>
              </a:rPr>
              <a:t>传输技术</a:t>
            </a:r>
            <a:r>
              <a:rPr lang="zh-CN" altLang="en-US" b="0" dirty="0" smtClean="0">
                <a:solidFill>
                  <a:srgbClr val="2D2DB9"/>
                </a:solidFill>
              </a:rPr>
              <a:t>角度来看，在计算机网络、公共电话交换网、移动通信网和有线电视网的基础上，为语音、数字、视频提供一个</a:t>
            </a:r>
            <a:r>
              <a:rPr lang="zh-CN" altLang="en-US" b="0" dirty="0" smtClean="0">
                <a:solidFill>
                  <a:srgbClr val="FF0000"/>
                </a:solidFill>
              </a:rPr>
              <a:t>互连互通的通信平台，是</a:t>
            </a:r>
            <a:r>
              <a:rPr lang="zh-CN" altLang="en-US" sz="1200" b="0" dirty="0" smtClean="0">
                <a:solidFill>
                  <a:srgbClr val="2D2DB9"/>
                </a:solidFill>
              </a:rPr>
              <a:t>传统的计算机网络、电信网络与有线电视网技术的融合</a:t>
            </a:r>
            <a:r>
              <a:rPr lang="zh-CN" altLang="en-US" b="0" dirty="0" smtClean="0">
                <a:solidFill>
                  <a:srgbClr val="2D2DB9"/>
                </a:solidFill>
              </a:rPr>
              <a:t>；</a:t>
            </a:r>
            <a:r>
              <a:rPr lang="zh-CN" altLang="en-US" sz="1200" b="0" kern="1200" dirty="0" smtClean="0">
                <a:solidFill>
                  <a:srgbClr val="1A3868"/>
                </a:solidFill>
                <a:latin typeface="Times New Roman" pitchFamily="18" charset="0"/>
                <a:ea typeface="微软雅黑" pitchFamily="34" charset="-122"/>
                <a:cs typeface="Times New Roman" pitchFamily="18" charset="0"/>
              </a:rPr>
              <a:t>从</a:t>
            </a:r>
            <a:r>
              <a:rPr lang="zh-CN" altLang="en-US" sz="1200" b="1" kern="1200" dirty="0" smtClean="0">
                <a:solidFill>
                  <a:srgbClr val="1A3868"/>
                </a:solidFill>
                <a:latin typeface="Times New Roman" pitchFamily="18" charset="0"/>
                <a:ea typeface="微软雅黑" pitchFamily="34" charset="-122"/>
                <a:cs typeface="Times New Roman" pitchFamily="18" charset="0"/>
              </a:rPr>
              <a:t>服务内容</a:t>
            </a:r>
            <a:r>
              <a:rPr lang="zh-CN" altLang="en-US" sz="1200" b="0" kern="1200" dirty="0" smtClean="0">
                <a:solidFill>
                  <a:srgbClr val="1A3868"/>
                </a:solidFill>
                <a:latin typeface="Times New Roman" pitchFamily="18" charset="0"/>
                <a:ea typeface="微软雅黑" pitchFamily="34" charset="-122"/>
                <a:cs typeface="Times New Roman" pitchFamily="18" charset="0"/>
              </a:rPr>
              <a:t>上</a:t>
            </a:r>
            <a:r>
              <a:rPr lang="zh-CN" altLang="en-US" sz="1200" b="0" dirty="0" smtClean="0">
                <a:solidFill>
                  <a:srgbClr val="2D2DB9"/>
                </a:solidFill>
              </a:rPr>
              <a:t>是</a:t>
            </a:r>
            <a:r>
              <a:rPr lang="zh-CN" altLang="en-US" sz="1200" b="0" dirty="0" smtClean="0">
                <a:solidFill>
                  <a:srgbClr val="2D2DB9"/>
                </a:solidFill>
              </a:rPr>
              <a:t>传统的电信服务、有线电视服务与现代的互联网服务的融合</a:t>
            </a:r>
            <a:endParaRPr lang="zh-CN" altLang="en-US" b="0" dirty="0" smtClean="0">
              <a:solidFill>
                <a:srgbClr val="2D2DB9"/>
              </a:solidFill>
            </a:endParaRPr>
          </a:p>
          <a:p>
            <a:endParaRPr lang="zh-CN" altLang="en-US" dirty="0"/>
          </a:p>
        </p:txBody>
      </p:sp>
      <p:sp>
        <p:nvSpPr>
          <p:cNvPr id="4" name="灯片编号占位符 3"/>
          <p:cNvSpPr>
            <a:spLocks noGrp="1"/>
          </p:cNvSpPr>
          <p:nvPr>
            <p:ph type="sldNum" sz="quarter" idx="10"/>
          </p:nvPr>
        </p:nvSpPr>
        <p:spPr/>
        <p:txBody>
          <a:bodyPr/>
          <a:lstStyle/>
          <a:p>
            <a:pPr>
              <a:defRPr/>
            </a:pPr>
            <a:fld id="{88DEC99F-D353-4A1A-9283-1B263106A2BB}" type="slidenum">
              <a:rPr lang="en-US" altLang="zh-CN" smtClean="0"/>
              <a:pPr>
                <a:defRPr/>
              </a:pPr>
              <a:t>6</a:t>
            </a:fld>
            <a:endParaRPr lang="en-US" altLang="zh-CN"/>
          </a:p>
        </p:txBody>
      </p:sp>
    </p:spTree>
    <p:extLst>
      <p:ext uri="{BB962C8B-B14F-4D97-AF65-F5344CB8AC3E}">
        <p14:creationId xmlns:p14="http://schemas.microsoft.com/office/powerpoint/2010/main" xmlns="" val="2477493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总体结构：三个平台，一个出口</a:t>
            </a:r>
            <a:endParaRPr lang="zh-CN" altLang="en-US" dirty="0"/>
          </a:p>
        </p:txBody>
      </p:sp>
      <p:sp>
        <p:nvSpPr>
          <p:cNvPr id="4" name="灯片编号占位符 3"/>
          <p:cNvSpPr>
            <a:spLocks noGrp="1"/>
          </p:cNvSpPr>
          <p:nvPr>
            <p:ph type="sldNum" sz="quarter" idx="10"/>
          </p:nvPr>
        </p:nvSpPr>
        <p:spPr/>
        <p:txBody>
          <a:bodyPr/>
          <a:lstStyle/>
          <a:p>
            <a:pPr>
              <a:defRPr/>
            </a:pPr>
            <a:fld id="{88DEC99F-D353-4A1A-9283-1B263106A2BB}" type="slidenum">
              <a:rPr lang="en-US" altLang="zh-CN" smtClean="0"/>
              <a:pPr>
                <a:defRPr/>
              </a:pPr>
              <a:t>7</a:t>
            </a:fld>
            <a:endParaRPr lang="en-US" altLang="zh-CN"/>
          </a:p>
        </p:txBody>
      </p:sp>
    </p:spTree>
    <p:extLst>
      <p:ext uri="{BB962C8B-B14F-4D97-AF65-F5344CB8AC3E}">
        <p14:creationId xmlns:p14="http://schemas.microsoft.com/office/powerpoint/2010/main" xmlns="" val="526474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核心交换层，边缘汇聚层，用户接入层</a:t>
            </a:r>
            <a:endParaRPr lang="zh-CN" altLang="en-US" dirty="0"/>
          </a:p>
        </p:txBody>
      </p:sp>
      <p:sp>
        <p:nvSpPr>
          <p:cNvPr id="4" name="灯片编号占位符 3"/>
          <p:cNvSpPr>
            <a:spLocks noGrp="1"/>
          </p:cNvSpPr>
          <p:nvPr>
            <p:ph type="sldNum" sz="quarter" idx="10"/>
          </p:nvPr>
        </p:nvSpPr>
        <p:spPr/>
        <p:txBody>
          <a:bodyPr/>
          <a:lstStyle/>
          <a:p>
            <a:pPr>
              <a:defRPr/>
            </a:pPr>
            <a:fld id="{88DEC99F-D353-4A1A-9283-1B263106A2BB}" type="slidenum">
              <a:rPr lang="en-US" altLang="zh-CN" smtClean="0"/>
              <a:pPr>
                <a:defRPr/>
              </a:pPr>
              <a:t>8</a:t>
            </a:fld>
            <a:endParaRPr lang="en-US" altLang="zh-CN"/>
          </a:p>
        </p:txBody>
      </p:sp>
    </p:spTree>
    <p:extLst>
      <p:ext uri="{BB962C8B-B14F-4D97-AF65-F5344CB8AC3E}">
        <p14:creationId xmlns:p14="http://schemas.microsoft.com/office/powerpoint/2010/main" xmlns="" val="1358270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b="1" dirty="0" smtClean="0">
                <a:solidFill>
                  <a:srgbClr val="2D2DB9"/>
                </a:solidFill>
                <a:latin typeface="Times New Roman" pitchFamily="18" charset="0"/>
                <a:cs typeface="Times New Roman" pitchFamily="18" charset="0"/>
              </a:rPr>
              <a:t>通过各种接入技术，连接最终用户，为它所覆盖范围内的用户提供访问互联网，以及其他的信息服务。接入层解决的是</a:t>
            </a:r>
            <a:r>
              <a:rPr lang="en-US" altLang="zh-CN" sz="1200" b="1" dirty="0" smtClean="0">
                <a:solidFill>
                  <a:srgbClr val="2D2DB9"/>
                </a:solidFill>
                <a:latin typeface="Times New Roman" pitchFamily="18" charset="0"/>
                <a:cs typeface="Times New Roman" pitchFamily="18" charset="0"/>
              </a:rPr>
              <a:t>“</a:t>
            </a:r>
            <a:r>
              <a:rPr lang="zh-CN" altLang="en-US" sz="1200" b="1" dirty="0" smtClean="0">
                <a:solidFill>
                  <a:srgbClr val="2D2DB9"/>
                </a:solidFill>
                <a:latin typeface="Times New Roman" pitchFamily="18" charset="0"/>
                <a:cs typeface="Times New Roman" pitchFamily="18" charset="0"/>
              </a:rPr>
              <a:t>最后一公里</a:t>
            </a:r>
            <a:r>
              <a:rPr lang="en-US" altLang="zh-CN" sz="1200" b="1" dirty="0" smtClean="0">
                <a:solidFill>
                  <a:srgbClr val="2D2DB9"/>
                </a:solidFill>
                <a:latin typeface="Times New Roman" pitchFamily="18" charset="0"/>
                <a:cs typeface="Times New Roman" pitchFamily="18" charset="0"/>
              </a:rPr>
              <a:t>”</a:t>
            </a:r>
            <a:r>
              <a:rPr lang="zh-CN" altLang="en-US" sz="1200" b="1" dirty="0" smtClean="0">
                <a:solidFill>
                  <a:srgbClr val="2D2DB9"/>
                </a:solidFill>
                <a:latin typeface="Times New Roman" pitchFamily="18" charset="0"/>
                <a:cs typeface="Times New Roman" pitchFamily="18" charset="0"/>
              </a:rPr>
              <a:t>问题；</a:t>
            </a:r>
            <a:endParaRPr lang="en-US" altLang="zh-CN" sz="1200" b="1" dirty="0" smtClean="0">
              <a:solidFill>
                <a:srgbClr val="2D2DB9"/>
              </a:solidFill>
              <a:latin typeface="Times New Roman" pitchFamily="18" charset="0"/>
              <a:cs typeface="Times New Roman" pitchFamily="18" charset="0"/>
            </a:endParaRPr>
          </a:p>
          <a:p>
            <a:r>
              <a:rPr lang="zh-CN" altLang="en-US" sz="1200" b="1" dirty="0" smtClean="0">
                <a:solidFill>
                  <a:srgbClr val="2D2DB9"/>
                </a:solidFill>
                <a:latin typeface="Times New Roman" pitchFamily="18" charset="0"/>
                <a:cs typeface="Times New Roman" pitchFamily="18" charset="0"/>
              </a:rPr>
              <a:t>汇聚层根据接入层的用户流量，进行本地路由、过滤、流量均衡、服务质量优先级管理，以及安全控制、</a:t>
            </a:r>
            <a:r>
              <a:rPr lang="en-US" altLang="zh-CN" sz="1200" b="1" dirty="0" smtClean="0">
                <a:solidFill>
                  <a:srgbClr val="2D2DB9"/>
                </a:solidFill>
                <a:latin typeface="Times New Roman" pitchFamily="18" charset="0"/>
                <a:cs typeface="Times New Roman" pitchFamily="18" charset="0"/>
              </a:rPr>
              <a:t>IP</a:t>
            </a:r>
            <a:r>
              <a:rPr lang="zh-CN" altLang="en-US" sz="1200" b="1" dirty="0" smtClean="0">
                <a:solidFill>
                  <a:srgbClr val="2D2DB9"/>
                </a:solidFill>
                <a:latin typeface="Times New Roman" pitchFamily="18" charset="0"/>
                <a:cs typeface="Times New Roman" pitchFamily="18" charset="0"/>
              </a:rPr>
              <a:t>地址转换、流量整形等处理。</a:t>
            </a:r>
          </a:p>
          <a:p>
            <a:pPr marL="177800" indent="-177800"/>
            <a:r>
              <a:rPr lang="zh-CN" altLang="en-US" sz="1200" b="1" dirty="0" smtClean="0">
                <a:solidFill>
                  <a:srgbClr val="2D2DB9"/>
                </a:solidFill>
                <a:latin typeface="Times New Roman" pitchFamily="18" charset="0"/>
                <a:cs typeface="Times New Roman" pitchFamily="18" charset="0"/>
              </a:rPr>
              <a:t>提供宽带城域网用户访问互联网所需要的路由服务。</a:t>
            </a:r>
            <a:endParaRPr lang="zh-CN" altLang="en-US" sz="1200" dirty="0" smtClean="0">
              <a:solidFill>
                <a:srgbClr val="2D2DB9"/>
              </a:solidFill>
            </a:endParaRPr>
          </a:p>
          <a:p>
            <a:endParaRPr lang="zh-CN" altLang="en-US" dirty="0"/>
          </a:p>
        </p:txBody>
      </p:sp>
      <p:sp>
        <p:nvSpPr>
          <p:cNvPr id="4" name="灯片编号占位符 3"/>
          <p:cNvSpPr>
            <a:spLocks noGrp="1"/>
          </p:cNvSpPr>
          <p:nvPr>
            <p:ph type="sldNum" sz="quarter" idx="10"/>
          </p:nvPr>
        </p:nvSpPr>
        <p:spPr/>
        <p:txBody>
          <a:bodyPr/>
          <a:lstStyle/>
          <a:p>
            <a:pPr>
              <a:defRPr/>
            </a:pPr>
            <a:fld id="{88DEC99F-D353-4A1A-9283-1B263106A2BB}" type="slidenum">
              <a:rPr lang="en-US" altLang="zh-CN" smtClean="0"/>
              <a:pPr>
                <a:defRPr/>
              </a:pPr>
              <a:t>9</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b="1" dirty="0" smtClean="0">
                <a:solidFill>
                  <a:srgbClr val="2D2DB9"/>
                </a:solidFill>
              </a:rPr>
              <a:t>由于互联网的应用越来越广泛，社会对接入技术的需求越来越强烈，对于信息产业来说，接入技术有广阔的市场前景，因此它已成为当前网络技术研究、应用与产业发展的热点问题。</a:t>
            </a:r>
            <a:endParaRPr lang="en-US" altLang="zh-CN" sz="1200" b="1" dirty="0" smtClean="0">
              <a:solidFill>
                <a:srgbClr val="2D2DB9"/>
              </a:solidFill>
            </a:endParaRPr>
          </a:p>
          <a:p>
            <a:r>
              <a:rPr lang="zh-CN" altLang="en-US" b="1" dirty="0" smtClean="0"/>
              <a:t>“电信业务的第二类增值电信业务”：</a:t>
            </a:r>
            <a:r>
              <a:rPr lang="zh-CN" altLang="en-US" b="1" dirty="0" smtClean="0">
                <a:solidFill>
                  <a:srgbClr val="2D2DB9"/>
                </a:solidFill>
              </a:rPr>
              <a:t>用户可以利用公用电话网或其它接入手段连接到业务结点，并通过该结点接入互联网。</a:t>
            </a:r>
            <a:endParaRPr lang="en-US" altLang="zh-CN" b="1" dirty="0" smtClean="0">
              <a:solidFill>
                <a:srgbClr val="2D2DB9"/>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b="1" dirty="0" smtClean="0">
                <a:solidFill>
                  <a:srgbClr val="2D2DB9"/>
                </a:solidFill>
              </a:rPr>
              <a:t>接入技术的发展促进了计算机网络与电信通信网、广播电视网的三网融合；</a:t>
            </a:r>
            <a:endParaRPr lang="en-US" altLang="zh-CN" b="1" dirty="0" smtClean="0">
              <a:solidFill>
                <a:srgbClr val="2D2DB9"/>
              </a:solidFill>
            </a:endParaRPr>
          </a:p>
          <a:p>
            <a:endParaRPr lang="zh-CN" altLang="en-US" b="1" dirty="0" smtClean="0">
              <a:solidFill>
                <a:srgbClr val="2D2DB9"/>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sz="1200" b="1" u="sng" dirty="0" smtClean="0">
              <a:solidFill>
                <a:srgbClr val="2D2DB9"/>
              </a:solidFill>
            </a:endParaRPr>
          </a:p>
          <a:p>
            <a:endParaRPr lang="zh-CN" altLang="en-US" dirty="0"/>
          </a:p>
        </p:txBody>
      </p:sp>
      <p:sp>
        <p:nvSpPr>
          <p:cNvPr id="4" name="灯片编号占位符 3"/>
          <p:cNvSpPr>
            <a:spLocks noGrp="1"/>
          </p:cNvSpPr>
          <p:nvPr>
            <p:ph type="sldNum" sz="quarter" idx="10"/>
          </p:nvPr>
        </p:nvSpPr>
        <p:spPr/>
        <p:txBody>
          <a:bodyPr/>
          <a:lstStyle/>
          <a:p>
            <a:pPr>
              <a:defRPr/>
            </a:pPr>
            <a:fld id="{88DEC99F-D353-4A1A-9283-1B263106A2BB}" type="slidenum">
              <a:rPr lang="en-US" altLang="zh-CN" smtClean="0"/>
              <a:pPr>
                <a:defRPr/>
              </a:pPr>
              <a:t>10</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X</a:t>
            </a:r>
            <a:r>
              <a:rPr lang="zh-CN" altLang="en-US" dirty="0" smtClean="0"/>
              <a:t>表示了不同的技术方案。非对称数据线</a:t>
            </a:r>
            <a:r>
              <a:rPr lang="en-US" altLang="zh-CN" dirty="0" smtClean="0"/>
              <a:t>ADSL</a:t>
            </a:r>
            <a:r>
              <a:rPr lang="zh-CN" altLang="en-US" dirty="0" smtClean="0"/>
              <a:t>，高速数字用户线</a:t>
            </a:r>
            <a:r>
              <a:rPr lang="en-US" altLang="zh-CN" dirty="0" smtClean="0"/>
              <a:t>HDSL</a:t>
            </a:r>
            <a:r>
              <a:rPr lang="zh-CN" altLang="en-US" dirty="0" smtClean="0"/>
              <a:t>，甚高速</a:t>
            </a:r>
            <a:r>
              <a:rPr lang="en-US" altLang="zh-CN" dirty="0" smtClean="0"/>
              <a:t>VDSL</a:t>
            </a:r>
            <a:endParaRPr lang="zh-CN" altLang="en-US" dirty="0"/>
          </a:p>
        </p:txBody>
      </p:sp>
      <p:sp>
        <p:nvSpPr>
          <p:cNvPr id="4" name="灯片编号占位符 3"/>
          <p:cNvSpPr>
            <a:spLocks noGrp="1"/>
          </p:cNvSpPr>
          <p:nvPr>
            <p:ph type="sldNum" sz="quarter" idx="10"/>
          </p:nvPr>
        </p:nvSpPr>
        <p:spPr/>
        <p:txBody>
          <a:bodyPr/>
          <a:lstStyle/>
          <a:p>
            <a:pPr>
              <a:defRPr/>
            </a:pPr>
            <a:fld id="{88DEC99F-D353-4A1A-9283-1B263106A2BB}" type="slidenum">
              <a:rPr lang="en-US" altLang="zh-CN" smtClean="0"/>
              <a:pPr>
                <a:defRPr/>
              </a:pPr>
              <a:t>12</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3312"/>
          </a:xfrm>
        </p:spPr>
        <p:txBody>
          <a:bodyPr/>
          <a:lstStyle/>
          <a:p>
            <a:r>
              <a:rPr lang="zh-CN" altLang="en-US"/>
              <a:t>单击此处编辑母版标题样式</a:t>
            </a:r>
          </a:p>
        </p:txBody>
      </p:sp>
      <p:sp>
        <p:nvSpPr>
          <p:cNvPr id="3" name="副标题 2"/>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108575" y="428625"/>
            <a:ext cx="1606550" cy="41449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85750" y="428625"/>
            <a:ext cx="4670425" cy="41449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3312"/>
          </a:xfrm>
        </p:spPr>
        <p:txBody>
          <a:bodyPr/>
          <a:lstStyle/>
          <a:p>
            <a:r>
              <a:rPr lang="zh-CN" altLang="en-US"/>
              <a:t>单击此处编辑母版标题样式</a:t>
            </a:r>
          </a:p>
        </p:txBody>
      </p:sp>
      <p:sp>
        <p:nvSpPr>
          <p:cNvPr id="3" name="副标题 2"/>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pPr>
              <a:defRPr/>
            </a:pPr>
            <a:fld id="{AA6316BB-17AF-4015-ADFB-1CA90D633C54}" type="slidenum">
              <a:rPr lang="zh-CN" altLang="en-US"/>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pPr>
              <a:defRPr/>
            </a:pPr>
            <a:fld id="{E02AD38D-2D8B-4A72-913A-B8F962605D9B}" type="slidenum">
              <a:rPr lang="zh-CN" altLang="en-US"/>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pPr>
              <a:defRPr/>
            </a:pPr>
            <a:fld id="{DA6A909C-D03F-45F4-A6E1-A10726384CB3}" type="slidenum">
              <a:rPr lang="zh-CN" altLang="en-US"/>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57188" y="1485900"/>
            <a:ext cx="3101975"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611563" y="1485900"/>
            <a:ext cx="3103562"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pPr>
              <a:defRPr/>
            </a:pPr>
            <a:fld id="{C0E155F7-77E7-4579-A33E-0C7A39D4853B}" type="slidenum">
              <a:rPr lang="zh-CN" altLang="en-US"/>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pPr>
              <a:defRPr/>
            </a:pPr>
            <a:fld id="{44EBBFFC-A02F-487B-AA43-250DBD4DE0E1}" type="slidenum">
              <a:rPr lang="zh-CN" altLang="en-US"/>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pPr>
              <a:defRPr/>
            </a:pPr>
            <a:fld id="{78BEF199-67C3-4A0B-BD94-A51464D8BC4D}" type="slidenum">
              <a:rPr lang="zh-CN" altLang="en-US"/>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pPr>
              <a:defRPr/>
            </a:pPr>
            <a:fld id="{6F656FA7-0B2D-4446-961C-C0F284EF61B8}" type="slidenum">
              <a:rPr lang="zh-CN" altLang="en-US"/>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pPr>
              <a:defRPr/>
            </a:pPr>
            <a:fld id="{3146B683-D2D3-44BC-A74C-F69214C1EE14}"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pPr>
              <a:defRPr/>
            </a:pPr>
            <a:fld id="{2E74103A-BE37-4EE0-BD65-5FD5E35D0ED9}" type="slidenum">
              <a:rPr lang="zh-CN" altLang="en-US"/>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pPr>
              <a:defRPr/>
            </a:pPr>
            <a:fld id="{8B993F9D-EB4C-493B-8857-FF016A8DDC80}" type="slidenum">
              <a:rPr lang="zh-CN" altLang="en-US"/>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108575" y="428625"/>
            <a:ext cx="1606550" cy="41449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85750" y="428625"/>
            <a:ext cx="4670425" cy="41449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pPr>
              <a:defRPr/>
            </a:pPr>
            <a:fld id="{75A5988F-5D27-4623-8D93-A228F828C0FA}" type="slidenum">
              <a:rPr lang="zh-CN" altLang="en-US"/>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57188" y="1485900"/>
            <a:ext cx="3101975"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611563" y="1485900"/>
            <a:ext cx="3103562"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bwMode="auto">
          <a:xfrm>
            <a:off x="285750" y="428625"/>
            <a:ext cx="642937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一级标题</a:t>
            </a:r>
          </a:p>
        </p:txBody>
      </p:sp>
      <p:sp>
        <p:nvSpPr>
          <p:cNvPr id="183299" name="Rectangle 3"/>
          <p:cNvSpPr>
            <a:spLocks noGrp="1" noChangeArrowheads="1"/>
          </p:cNvSpPr>
          <p:nvPr>
            <p:ph type="body" idx="1"/>
          </p:nvPr>
        </p:nvSpPr>
        <p:spPr bwMode="auto">
          <a:xfrm>
            <a:off x="357188" y="1485900"/>
            <a:ext cx="6357937" cy="308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二级标题</a:t>
            </a:r>
            <a:endParaRPr lang="en-US" altLang="zh-CN" smtClean="0"/>
          </a:p>
          <a:p>
            <a:pPr lvl="1"/>
            <a:r>
              <a:rPr lang="zh-CN" altLang="en-US" smtClean="0"/>
              <a:t>三级标题</a:t>
            </a:r>
          </a:p>
          <a:p>
            <a:pPr lvl="2"/>
            <a:r>
              <a:rPr lang="zh-CN" altLang="en-US" smtClean="0"/>
              <a:t>四级标题</a:t>
            </a:r>
          </a:p>
          <a:p>
            <a:pPr lvl="3"/>
            <a:r>
              <a:rPr lang="zh-CN" altLang="en-US" smtClean="0"/>
              <a:t>五级标题</a:t>
            </a:r>
          </a:p>
          <a:p>
            <a:pPr lvl="4"/>
            <a:r>
              <a:rPr lang="zh-CN" altLang="en-US" smtClean="0"/>
              <a:t>六级标题</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dt="0"/>
  <p:txStyles>
    <p:titleStyle>
      <a:lvl1pPr algn="ctr" rtl="0" eaLnBrk="0" fontAlgn="base" hangingPunct="0">
        <a:spcBef>
          <a:spcPct val="0"/>
        </a:spcBef>
        <a:spcAft>
          <a:spcPct val="0"/>
        </a:spcAft>
        <a:defRPr sz="2800" b="1">
          <a:solidFill>
            <a:srgbClr val="194D19"/>
          </a:solidFill>
          <a:latin typeface="+mj-lt"/>
          <a:ea typeface="+mj-ea"/>
          <a:cs typeface="+mj-cs"/>
        </a:defRPr>
      </a:lvl1pPr>
      <a:lvl2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2pPr>
      <a:lvl3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3pPr>
      <a:lvl4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4pPr>
      <a:lvl5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5pPr>
      <a:lvl6pPr marL="4572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6pPr>
      <a:lvl7pPr marL="9144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7pPr>
      <a:lvl8pPr marL="13716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8pPr>
      <a:lvl9pPr marL="18288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9pPr>
    </p:titleStyle>
    <p:bodyStyle>
      <a:lvl1pPr marL="342900" indent="-342900" algn="l" rtl="0" eaLnBrk="0" fontAlgn="base" hangingPunct="0">
        <a:spcBef>
          <a:spcPct val="20000"/>
        </a:spcBef>
        <a:spcAft>
          <a:spcPct val="0"/>
        </a:spcAft>
        <a:buChar char="•"/>
        <a:defRPr sz="2400">
          <a:solidFill>
            <a:srgbClr val="267326"/>
          </a:solidFill>
          <a:latin typeface="+mn-lt"/>
          <a:ea typeface="+mn-ea"/>
          <a:cs typeface="+mn-cs"/>
        </a:defRPr>
      </a:lvl1pPr>
      <a:lvl2pPr marL="742950" indent="-285750" algn="l" rtl="0" eaLnBrk="0" fontAlgn="base" hangingPunct="0">
        <a:spcBef>
          <a:spcPct val="20000"/>
        </a:spcBef>
        <a:spcAft>
          <a:spcPct val="0"/>
        </a:spcAft>
        <a:buChar char="–"/>
        <a:defRPr sz="2000">
          <a:solidFill>
            <a:srgbClr val="267326"/>
          </a:solidFill>
          <a:latin typeface="+mn-lt"/>
          <a:ea typeface="+mn-ea"/>
        </a:defRPr>
      </a:lvl2pPr>
      <a:lvl3pPr marL="1143000" indent="-228600" algn="l" rtl="0" eaLnBrk="0" fontAlgn="base" hangingPunct="0">
        <a:spcBef>
          <a:spcPct val="20000"/>
        </a:spcBef>
        <a:spcAft>
          <a:spcPct val="0"/>
        </a:spcAft>
        <a:buChar char="•"/>
        <a:defRPr sz="2000">
          <a:solidFill>
            <a:srgbClr val="267326"/>
          </a:solidFill>
          <a:latin typeface="+mn-lt"/>
          <a:ea typeface="+mn-ea"/>
        </a:defRPr>
      </a:lvl3pPr>
      <a:lvl4pPr marL="1600200" indent="-228600" algn="l" rtl="0" eaLnBrk="0" fontAlgn="base" hangingPunct="0">
        <a:spcBef>
          <a:spcPct val="20000"/>
        </a:spcBef>
        <a:spcAft>
          <a:spcPct val="0"/>
        </a:spcAft>
        <a:buChar char="–"/>
        <a:defRPr sz="2000">
          <a:solidFill>
            <a:srgbClr val="267326"/>
          </a:solidFill>
          <a:latin typeface="+mn-lt"/>
          <a:ea typeface="+mn-ea"/>
        </a:defRPr>
      </a:lvl4pPr>
      <a:lvl5pPr marL="2057400" indent="-228600" algn="l" rtl="0" eaLnBrk="0" fontAlgn="base" hangingPunct="0">
        <a:spcBef>
          <a:spcPct val="20000"/>
        </a:spcBef>
        <a:spcAft>
          <a:spcPct val="0"/>
        </a:spcAft>
        <a:buChar char="»"/>
        <a:defRPr sz="2000">
          <a:solidFill>
            <a:srgbClr val="267326"/>
          </a:solidFill>
          <a:latin typeface="+mn-lt"/>
          <a:ea typeface="+mn-ea"/>
        </a:defRPr>
      </a:lvl5pPr>
      <a:lvl6pPr marL="2514600" indent="-228600" algn="l" rtl="0" eaLnBrk="0" fontAlgn="base" hangingPunct="0">
        <a:spcBef>
          <a:spcPct val="20000"/>
        </a:spcBef>
        <a:spcAft>
          <a:spcPct val="0"/>
        </a:spcAft>
        <a:buChar char="»"/>
        <a:defRPr sz="2000">
          <a:solidFill>
            <a:srgbClr val="267326"/>
          </a:solidFill>
          <a:latin typeface="+mn-lt"/>
          <a:ea typeface="+mn-ea"/>
        </a:defRPr>
      </a:lvl6pPr>
      <a:lvl7pPr marL="2971800" indent="-228600" algn="l" rtl="0" eaLnBrk="0" fontAlgn="base" hangingPunct="0">
        <a:spcBef>
          <a:spcPct val="20000"/>
        </a:spcBef>
        <a:spcAft>
          <a:spcPct val="0"/>
        </a:spcAft>
        <a:buChar char="»"/>
        <a:defRPr sz="2000">
          <a:solidFill>
            <a:srgbClr val="267326"/>
          </a:solidFill>
          <a:latin typeface="+mn-lt"/>
          <a:ea typeface="+mn-ea"/>
        </a:defRPr>
      </a:lvl7pPr>
      <a:lvl8pPr marL="3429000" indent="-228600" algn="l" rtl="0" eaLnBrk="0" fontAlgn="base" hangingPunct="0">
        <a:spcBef>
          <a:spcPct val="20000"/>
        </a:spcBef>
        <a:spcAft>
          <a:spcPct val="0"/>
        </a:spcAft>
        <a:buChar char="»"/>
        <a:defRPr sz="2000">
          <a:solidFill>
            <a:srgbClr val="267326"/>
          </a:solidFill>
          <a:latin typeface="+mn-lt"/>
          <a:ea typeface="+mn-ea"/>
        </a:defRPr>
      </a:lvl8pPr>
      <a:lvl9pPr marL="3886200" indent="-228600" algn="l" rtl="0" eaLnBrk="0" fontAlgn="base" hangingPunct="0">
        <a:spcBef>
          <a:spcPct val="20000"/>
        </a:spcBef>
        <a:spcAft>
          <a:spcPct val="0"/>
        </a:spcAft>
        <a:buChar char="»"/>
        <a:defRPr sz="2000">
          <a:solidFill>
            <a:srgbClr val="26732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bwMode="auto">
          <a:xfrm>
            <a:off x="285750" y="428625"/>
            <a:ext cx="642937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一级标题</a:t>
            </a:r>
          </a:p>
        </p:txBody>
      </p:sp>
      <p:sp>
        <p:nvSpPr>
          <p:cNvPr id="185347" name="Rectangle 3"/>
          <p:cNvSpPr>
            <a:spLocks noGrp="1" noChangeArrowheads="1"/>
          </p:cNvSpPr>
          <p:nvPr>
            <p:ph type="body" idx="1"/>
          </p:nvPr>
        </p:nvSpPr>
        <p:spPr bwMode="auto">
          <a:xfrm>
            <a:off x="357188" y="1485900"/>
            <a:ext cx="6357937" cy="308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二级标题</a:t>
            </a:r>
            <a:endParaRPr lang="en-US" altLang="zh-CN" smtClean="0"/>
          </a:p>
          <a:p>
            <a:pPr lvl="1"/>
            <a:r>
              <a:rPr lang="zh-CN" altLang="en-US" smtClean="0"/>
              <a:t>三级标题</a:t>
            </a:r>
          </a:p>
          <a:p>
            <a:pPr lvl="2"/>
            <a:r>
              <a:rPr lang="zh-CN" altLang="en-US" smtClean="0"/>
              <a:t>四级标题</a:t>
            </a:r>
          </a:p>
          <a:p>
            <a:pPr lvl="3"/>
            <a:r>
              <a:rPr lang="zh-CN" altLang="en-US" smtClean="0"/>
              <a:t>五级标题</a:t>
            </a:r>
          </a:p>
          <a:p>
            <a:pPr lvl="4"/>
            <a:r>
              <a:rPr lang="zh-CN" altLang="en-US" smtClean="0"/>
              <a:t>六级标题</a:t>
            </a:r>
          </a:p>
        </p:txBody>
      </p:sp>
      <p:sp>
        <p:nvSpPr>
          <p:cNvPr id="1028" name="Rectangle 4"/>
          <p:cNvSpPr>
            <a:spLocks noGrp="1" noChangeArrowheads="1"/>
          </p:cNvSpPr>
          <p:nvPr>
            <p:ph type="ftr" sz="quarter" idx="3"/>
          </p:nvPr>
        </p:nvSpPr>
        <p:spPr bwMode="auto">
          <a:xfrm>
            <a:off x="6213475" y="4856163"/>
            <a:ext cx="2895600" cy="236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u="none"/>
            </a:lvl1pPr>
          </a:lstStyle>
          <a:p>
            <a:pPr>
              <a:defRPr/>
            </a:pPr>
            <a:fld id="{7C438EE2-9449-45B5-AC9D-18C0C1F785E1}"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b="1">
          <a:solidFill>
            <a:srgbClr val="194D19"/>
          </a:solidFill>
          <a:latin typeface="+mj-lt"/>
          <a:ea typeface="+mj-ea"/>
          <a:cs typeface="+mj-cs"/>
        </a:defRPr>
      </a:lvl1pPr>
      <a:lvl2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2pPr>
      <a:lvl3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3pPr>
      <a:lvl4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4pPr>
      <a:lvl5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5pPr>
      <a:lvl6pPr marL="4572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6pPr>
      <a:lvl7pPr marL="9144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7pPr>
      <a:lvl8pPr marL="13716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8pPr>
      <a:lvl9pPr marL="18288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9pPr>
    </p:titleStyle>
    <p:bodyStyle>
      <a:lvl1pPr marL="342900" indent="-342900" algn="l" rtl="0" eaLnBrk="0" fontAlgn="base" hangingPunct="0">
        <a:spcBef>
          <a:spcPct val="20000"/>
        </a:spcBef>
        <a:spcAft>
          <a:spcPct val="0"/>
        </a:spcAft>
        <a:buChar char="•"/>
        <a:defRPr sz="2400">
          <a:solidFill>
            <a:srgbClr val="267326"/>
          </a:solidFill>
          <a:latin typeface="+mn-lt"/>
          <a:ea typeface="+mn-ea"/>
          <a:cs typeface="+mn-cs"/>
        </a:defRPr>
      </a:lvl1pPr>
      <a:lvl2pPr marL="742950" indent="-285750" algn="l" rtl="0" eaLnBrk="0" fontAlgn="base" hangingPunct="0">
        <a:spcBef>
          <a:spcPct val="20000"/>
        </a:spcBef>
        <a:spcAft>
          <a:spcPct val="0"/>
        </a:spcAft>
        <a:buChar char="–"/>
        <a:defRPr sz="2000">
          <a:solidFill>
            <a:srgbClr val="267326"/>
          </a:solidFill>
          <a:latin typeface="+mn-lt"/>
          <a:ea typeface="+mn-ea"/>
        </a:defRPr>
      </a:lvl2pPr>
      <a:lvl3pPr marL="1143000" indent="-228600" algn="l" rtl="0" eaLnBrk="0" fontAlgn="base" hangingPunct="0">
        <a:spcBef>
          <a:spcPct val="20000"/>
        </a:spcBef>
        <a:spcAft>
          <a:spcPct val="0"/>
        </a:spcAft>
        <a:buChar char="•"/>
        <a:defRPr sz="2000">
          <a:solidFill>
            <a:srgbClr val="267326"/>
          </a:solidFill>
          <a:latin typeface="+mn-lt"/>
          <a:ea typeface="+mn-ea"/>
        </a:defRPr>
      </a:lvl3pPr>
      <a:lvl4pPr marL="1600200" indent="-228600" algn="l" rtl="0" eaLnBrk="0" fontAlgn="base" hangingPunct="0">
        <a:spcBef>
          <a:spcPct val="20000"/>
        </a:spcBef>
        <a:spcAft>
          <a:spcPct val="0"/>
        </a:spcAft>
        <a:buChar char="–"/>
        <a:defRPr sz="2000">
          <a:solidFill>
            <a:srgbClr val="267326"/>
          </a:solidFill>
          <a:latin typeface="+mn-lt"/>
          <a:ea typeface="+mn-ea"/>
        </a:defRPr>
      </a:lvl4pPr>
      <a:lvl5pPr marL="2057400" indent="-228600" algn="l" rtl="0" eaLnBrk="0" fontAlgn="base" hangingPunct="0">
        <a:spcBef>
          <a:spcPct val="20000"/>
        </a:spcBef>
        <a:spcAft>
          <a:spcPct val="0"/>
        </a:spcAft>
        <a:buChar char="»"/>
        <a:defRPr sz="2000">
          <a:solidFill>
            <a:srgbClr val="267326"/>
          </a:solidFill>
          <a:latin typeface="+mn-lt"/>
          <a:ea typeface="+mn-ea"/>
        </a:defRPr>
      </a:lvl5pPr>
      <a:lvl6pPr marL="2514600" indent="-228600" algn="l" rtl="0" eaLnBrk="0" fontAlgn="base" hangingPunct="0">
        <a:spcBef>
          <a:spcPct val="20000"/>
        </a:spcBef>
        <a:spcAft>
          <a:spcPct val="0"/>
        </a:spcAft>
        <a:buChar char="»"/>
        <a:defRPr sz="2000">
          <a:solidFill>
            <a:srgbClr val="267326"/>
          </a:solidFill>
          <a:latin typeface="+mn-lt"/>
          <a:ea typeface="+mn-ea"/>
        </a:defRPr>
      </a:lvl6pPr>
      <a:lvl7pPr marL="2971800" indent="-228600" algn="l" rtl="0" eaLnBrk="0" fontAlgn="base" hangingPunct="0">
        <a:spcBef>
          <a:spcPct val="20000"/>
        </a:spcBef>
        <a:spcAft>
          <a:spcPct val="0"/>
        </a:spcAft>
        <a:buChar char="»"/>
        <a:defRPr sz="2000">
          <a:solidFill>
            <a:srgbClr val="267326"/>
          </a:solidFill>
          <a:latin typeface="+mn-lt"/>
          <a:ea typeface="+mn-ea"/>
        </a:defRPr>
      </a:lvl7pPr>
      <a:lvl8pPr marL="3429000" indent="-228600" algn="l" rtl="0" eaLnBrk="0" fontAlgn="base" hangingPunct="0">
        <a:spcBef>
          <a:spcPct val="20000"/>
        </a:spcBef>
        <a:spcAft>
          <a:spcPct val="0"/>
        </a:spcAft>
        <a:buChar char="»"/>
        <a:defRPr sz="2000">
          <a:solidFill>
            <a:srgbClr val="267326"/>
          </a:solidFill>
          <a:latin typeface="+mn-lt"/>
          <a:ea typeface="+mn-ea"/>
        </a:defRPr>
      </a:lvl8pPr>
      <a:lvl9pPr marL="3886200" indent="-228600" algn="l" rtl="0" eaLnBrk="0" fontAlgn="base" hangingPunct="0">
        <a:spcBef>
          <a:spcPct val="20000"/>
        </a:spcBef>
        <a:spcAft>
          <a:spcPct val="0"/>
        </a:spcAft>
        <a:buChar char="»"/>
        <a:defRPr sz="2000">
          <a:solidFill>
            <a:srgbClr val="26732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ctrTitle"/>
          </p:nvPr>
        </p:nvSpPr>
        <p:spPr>
          <a:xfrm>
            <a:off x="2571736" y="2026447"/>
            <a:ext cx="5448321" cy="1046163"/>
          </a:xfrm>
        </p:spPr>
        <p:txBody>
          <a:bodyPr/>
          <a:lstStyle/>
          <a:p>
            <a:r>
              <a:rPr lang="zh-CN" altLang="en-US" sz="4000" dirty="0" smtClean="0">
                <a:solidFill>
                  <a:srgbClr val="003366"/>
                </a:solidFill>
                <a:latin typeface="华文新魏" pitchFamily="2" charset="-122"/>
              </a:rPr>
              <a:t>计算机网络技术</a:t>
            </a:r>
            <a:endParaRPr lang="zh-CN" altLang="en-US" sz="4000" dirty="0" smtClean="0">
              <a:solidFill>
                <a:srgbClr val="003366"/>
              </a:solidFill>
            </a:endParaRPr>
          </a:p>
        </p:txBody>
      </p:sp>
      <p:sp>
        <p:nvSpPr>
          <p:cNvPr id="3" name="副标题 2"/>
          <p:cNvSpPr>
            <a:spLocks noGrp="1"/>
          </p:cNvSpPr>
          <p:nvPr>
            <p:ph type="subTitle" idx="1"/>
          </p:nvPr>
        </p:nvSpPr>
        <p:spPr>
          <a:xfrm>
            <a:off x="2428860" y="3629833"/>
            <a:ext cx="4914900" cy="1014413"/>
          </a:xfrm>
        </p:spPr>
        <p:txBody>
          <a:bodyPr/>
          <a:lstStyle/>
          <a:p>
            <a:r>
              <a:rPr lang="zh-CN" altLang="en-US" sz="2800" dirty="0" smtClean="0">
                <a:solidFill>
                  <a:srgbClr val="003366"/>
                </a:solidFill>
                <a:latin typeface="微软雅黑" pitchFamily="34" charset="-122"/>
                <a:ea typeface="微软雅黑" pitchFamily="34" charset="-122"/>
              </a:rPr>
              <a:t>王宇新</a:t>
            </a:r>
          </a:p>
          <a:p>
            <a:r>
              <a:rPr lang="zh-CN" altLang="en-US" sz="2800" dirty="0" smtClean="0">
                <a:solidFill>
                  <a:srgbClr val="003366"/>
                </a:solidFill>
                <a:latin typeface="微软雅黑" pitchFamily="34" charset="-122"/>
                <a:ea typeface="微软雅黑" pitchFamily="34" charset="-122"/>
              </a:rPr>
              <a:t>大连理工大学</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标题 1"/>
          <p:cNvSpPr>
            <a:spLocks noGrp="1"/>
          </p:cNvSpPr>
          <p:nvPr>
            <p:ph type="title" idx="4294967295"/>
          </p:nvPr>
        </p:nvSpPr>
        <p:spPr>
          <a:xfrm>
            <a:off x="428641" y="643724"/>
            <a:ext cx="6429375" cy="857250"/>
          </a:xfrm>
        </p:spPr>
        <p:txBody>
          <a:bodyPr/>
          <a:lstStyle/>
          <a:p>
            <a:pPr algn="l"/>
            <a:r>
              <a:rPr lang="zh-CN" altLang="en-US" sz="2400" kern="1200" dirty="0" smtClean="0">
                <a:solidFill>
                  <a:srgbClr val="007D7A"/>
                </a:solidFill>
                <a:latin typeface="Times New Roman" pitchFamily="18" charset="0"/>
                <a:cs typeface="Times New Roman" pitchFamily="18" charset="0"/>
              </a:rPr>
              <a:t>三、接入</a:t>
            </a:r>
            <a:r>
              <a:rPr lang="zh-CN" altLang="en-US" sz="2400" kern="1200" dirty="0">
                <a:solidFill>
                  <a:srgbClr val="007D7A"/>
                </a:solidFill>
                <a:latin typeface="Times New Roman" pitchFamily="18" charset="0"/>
                <a:cs typeface="Times New Roman" pitchFamily="18" charset="0"/>
              </a:rPr>
              <a:t>技术</a:t>
            </a:r>
          </a:p>
        </p:txBody>
      </p:sp>
      <p:sp>
        <p:nvSpPr>
          <p:cNvPr id="152578" name="内容占位符 2"/>
          <p:cNvSpPr>
            <a:spLocks noGrp="1"/>
          </p:cNvSpPr>
          <p:nvPr>
            <p:ph idx="4294967295"/>
          </p:nvPr>
        </p:nvSpPr>
        <p:spPr>
          <a:xfrm>
            <a:off x="413720" y="1358098"/>
            <a:ext cx="5572163" cy="3179761"/>
          </a:xfrm>
        </p:spPr>
        <p:txBody>
          <a:bodyPr/>
          <a:lstStyle/>
          <a:p>
            <a:pPr>
              <a:buFontTx/>
              <a:buNone/>
            </a:pPr>
            <a:r>
              <a:rPr lang="zh-CN" altLang="en-US" b="1" kern="1200" dirty="0">
                <a:solidFill>
                  <a:srgbClr val="007D7A"/>
                </a:solidFill>
                <a:latin typeface="Times New Roman" pitchFamily="18" charset="0"/>
                <a:ea typeface="+mj-ea"/>
                <a:cs typeface="Times New Roman" pitchFamily="18" charset="0"/>
              </a:rPr>
              <a:t>接入技术发展的背景</a:t>
            </a:r>
            <a:endParaRPr lang="en-US" altLang="zh-CN" b="1" kern="1200" dirty="0">
              <a:solidFill>
                <a:srgbClr val="007D7A"/>
              </a:solidFill>
              <a:latin typeface="Times New Roman" pitchFamily="18" charset="0"/>
              <a:ea typeface="+mj-ea"/>
              <a:cs typeface="Times New Roman" pitchFamily="18" charset="0"/>
            </a:endParaRPr>
          </a:p>
          <a:p>
            <a:pPr marL="263525" indent="-263525"/>
            <a:r>
              <a:rPr lang="zh-CN" altLang="en-US" sz="2000" kern="1200" dirty="0">
                <a:solidFill>
                  <a:srgbClr val="1A3868"/>
                </a:solidFill>
                <a:latin typeface="Times New Roman" pitchFamily="18" charset="0"/>
                <a:ea typeface="微软雅黑" pitchFamily="34" charset="-122"/>
                <a:cs typeface="Times New Roman" pitchFamily="18" charset="0"/>
              </a:rPr>
              <a:t>接入技术解决的是最终用户接入宽带城域网的问题</a:t>
            </a:r>
            <a:r>
              <a:rPr lang="zh-CN" altLang="en-US" sz="2000" kern="1200" dirty="0" smtClean="0">
                <a:solidFill>
                  <a:srgbClr val="1A3868"/>
                </a:solidFill>
                <a:latin typeface="Times New Roman" pitchFamily="18" charset="0"/>
                <a:ea typeface="微软雅黑" pitchFamily="34" charset="-122"/>
                <a:cs typeface="Times New Roman" pitchFamily="18" charset="0"/>
              </a:rPr>
              <a:t>；研究、应用与产业发展的热点问题。</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263525" indent="-263525">
              <a:lnSpc>
                <a:spcPct val="150000"/>
              </a:lnSpc>
              <a:buNone/>
            </a:pPr>
            <a:r>
              <a:rPr lang="zh-CN" altLang="en-US" b="1" kern="1200" dirty="0" smtClean="0">
                <a:solidFill>
                  <a:srgbClr val="007D7A"/>
                </a:solidFill>
                <a:latin typeface="Times New Roman" pitchFamily="18" charset="0"/>
                <a:ea typeface="+mj-ea"/>
                <a:cs typeface="Times New Roman" pitchFamily="18" charset="0"/>
              </a:rPr>
              <a:t>接入服务的界定</a:t>
            </a:r>
            <a:endParaRPr lang="en-US" altLang="zh-CN" b="1" kern="1200" dirty="0" smtClean="0">
              <a:solidFill>
                <a:srgbClr val="007D7A"/>
              </a:solidFill>
              <a:latin typeface="Times New Roman" pitchFamily="18" charset="0"/>
              <a:ea typeface="+mj-ea"/>
              <a:cs typeface="Times New Roman" pitchFamily="18" charset="0"/>
            </a:endParaRPr>
          </a:p>
          <a:p>
            <a:pPr marL="263525" indent="-263525"/>
            <a:r>
              <a:rPr lang="zh-CN" altLang="en-US" sz="2000" kern="1200" dirty="0" smtClean="0">
                <a:solidFill>
                  <a:srgbClr val="1A3868"/>
                </a:solidFill>
                <a:latin typeface="Times New Roman" pitchFamily="18" charset="0"/>
                <a:ea typeface="微软雅黑" pitchFamily="34" charset="-122"/>
                <a:cs typeface="Times New Roman" pitchFamily="18" charset="0"/>
              </a:rPr>
              <a:t>互联网接入服务是指利用接入服务器和相应的软硬件资源建立业务结点，并利用公用电信基础设施将业务结点与互联网骨干网相连接，以便为各类用户提供接入互联网的服务；</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endParaRPr lang="en-US" altLang="zh-CN" sz="2000" b="1" dirty="0">
              <a:solidFill>
                <a:srgbClr val="2D2DB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2578">
                                            <p:txEl>
                                              <p:pRg st="1" end="1"/>
                                            </p:txEl>
                                          </p:spTgt>
                                        </p:tgtEl>
                                        <p:attrNameLst>
                                          <p:attrName>style.visibility</p:attrName>
                                        </p:attrNameLst>
                                      </p:cBhvr>
                                      <p:to>
                                        <p:strVal val="visible"/>
                                      </p:to>
                                    </p:set>
                                    <p:animEffect transition="in" filter="blinds(horizontal)">
                                      <p:cBhvr>
                                        <p:cTn id="7" dur="500"/>
                                        <p:tgtEl>
                                          <p:spTgt spid="15257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2578">
                                            <p:txEl>
                                              <p:pRg st="3" end="3"/>
                                            </p:txEl>
                                          </p:spTgt>
                                        </p:tgtEl>
                                        <p:attrNameLst>
                                          <p:attrName>style.visibility</p:attrName>
                                        </p:attrNameLst>
                                      </p:cBhvr>
                                      <p:to>
                                        <p:strVal val="visible"/>
                                      </p:to>
                                    </p:set>
                                    <p:animEffect transition="in" filter="blinds(horizontal)">
                                      <p:cBhvr>
                                        <p:cTn id="12" dur="500"/>
                                        <p:tgtEl>
                                          <p:spTgt spid="1525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标题 1"/>
          <p:cNvSpPr>
            <a:spLocks noGrp="1"/>
          </p:cNvSpPr>
          <p:nvPr>
            <p:ph type="title" idx="4294967295"/>
          </p:nvPr>
        </p:nvSpPr>
        <p:spPr>
          <a:xfrm>
            <a:off x="428596" y="618325"/>
            <a:ext cx="7772400" cy="1096963"/>
          </a:xfrm>
        </p:spPr>
        <p:txBody>
          <a:bodyPr/>
          <a:lstStyle/>
          <a:p>
            <a:pPr algn="l"/>
            <a:r>
              <a:rPr lang="zh-CN" altLang="en-US" sz="2400" kern="1200" dirty="0">
                <a:solidFill>
                  <a:srgbClr val="007D7A"/>
                </a:solidFill>
                <a:latin typeface="Times New Roman" pitchFamily="18" charset="0"/>
                <a:cs typeface="Times New Roman" pitchFamily="18" charset="0"/>
              </a:rPr>
              <a:t>接入技术的基本类型</a:t>
            </a:r>
          </a:p>
        </p:txBody>
      </p:sp>
      <p:graphicFrame>
        <p:nvGraphicFramePr>
          <p:cNvPr id="5" name="图示 4"/>
          <p:cNvGraphicFramePr/>
          <p:nvPr/>
        </p:nvGraphicFramePr>
        <p:xfrm>
          <a:off x="-500098" y="1786726"/>
          <a:ext cx="4643470" cy="2214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图示 5"/>
          <p:cNvGraphicFramePr/>
          <p:nvPr/>
        </p:nvGraphicFramePr>
        <p:xfrm>
          <a:off x="3500430" y="2286792"/>
          <a:ext cx="2786082" cy="12858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标题 1"/>
          <p:cNvSpPr>
            <a:spLocks noGrp="1"/>
          </p:cNvSpPr>
          <p:nvPr>
            <p:ph type="title" idx="4294967295"/>
          </p:nvPr>
        </p:nvSpPr>
        <p:spPr>
          <a:xfrm>
            <a:off x="395288" y="618326"/>
            <a:ext cx="7772400" cy="1096962"/>
          </a:xfrm>
        </p:spPr>
        <p:txBody>
          <a:bodyPr/>
          <a:lstStyle/>
          <a:p>
            <a:pPr algn="l"/>
            <a:r>
              <a:rPr lang="zh-CN" altLang="en-US" sz="2400" kern="1200" dirty="0">
                <a:solidFill>
                  <a:srgbClr val="007D7A"/>
                </a:solidFill>
                <a:latin typeface="Times New Roman" pitchFamily="18" charset="0"/>
                <a:cs typeface="Times New Roman" pitchFamily="18" charset="0"/>
              </a:rPr>
              <a:t>从实现技术的角度宽带接入技术主要</a:t>
            </a:r>
            <a:r>
              <a:rPr lang="zh-CN" altLang="en-US" sz="2400" kern="1200" dirty="0" smtClean="0">
                <a:solidFill>
                  <a:srgbClr val="007D7A"/>
                </a:solidFill>
                <a:latin typeface="Times New Roman" pitchFamily="18" charset="0"/>
                <a:cs typeface="Times New Roman" pitchFamily="18" charset="0"/>
              </a:rPr>
              <a:t>分为</a:t>
            </a:r>
            <a:endParaRPr lang="zh-CN" altLang="en-US" sz="2400" kern="1200" dirty="0">
              <a:solidFill>
                <a:srgbClr val="007D7A"/>
              </a:solidFill>
              <a:latin typeface="Times New Roman" pitchFamily="18" charset="0"/>
              <a:cs typeface="Times New Roman" pitchFamily="18" charset="0"/>
            </a:endParaRPr>
          </a:p>
        </p:txBody>
      </p:sp>
      <p:sp>
        <p:nvSpPr>
          <p:cNvPr id="156674" name="内容占位符 2"/>
          <p:cNvSpPr>
            <a:spLocks noGrp="1"/>
          </p:cNvSpPr>
          <p:nvPr>
            <p:ph idx="4294967295"/>
          </p:nvPr>
        </p:nvSpPr>
        <p:spPr>
          <a:xfrm>
            <a:off x="500034" y="1429536"/>
            <a:ext cx="5326063" cy="2768598"/>
          </a:xfrm>
        </p:spPr>
        <p:txBody>
          <a:bodyPr/>
          <a:lstStyle/>
          <a:p>
            <a:pPr>
              <a:lnSpc>
                <a:spcPct val="120000"/>
              </a:lnSpc>
            </a:pPr>
            <a:r>
              <a:rPr lang="zh-CN" altLang="en-US" sz="2000" kern="1200" dirty="0" smtClean="0">
                <a:solidFill>
                  <a:srgbClr val="1A3868"/>
                </a:solidFill>
                <a:latin typeface="Times New Roman" pitchFamily="18" charset="0"/>
                <a:ea typeface="微软雅黑" pitchFamily="34" charset="-122"/>
                <a:cs typeface="Times New Roman" pitchFamily="18" charset="0"/>
              </a:rPr>
              <a:t>数字用户线</a:t>
            </a:r>
            <a:r>
              <a:rPr lang="en-US" altLang="zh-CN" sz="2000" kern="1200" dirty="0" err="1" smtClean="0">
                <a:solidFill>
                  <a:srgbClr val="1A3868"/>
                </a:solidFill>
                <a:latin typeface="Times New Roman" pitchFamily="18" charset="0"/>
                <a:ea typeface="微软雅黑" pitchFamily="34" charset="-122"/>
                <a:cs typeface="Times New Roman" pitchFamily="18" charset="0"/>
              </a:rPr>
              <a:t>xDSL</a:t>
            </a:r>
            <a:r>
              <a:rPr lang="zh-CN" altLang="en-US" sz="2000" kern="1200" dirty="0" smtClean="0">
                <a:solidFill>
                  <a:srgbClr val="1A3868"/>
                </a:solidFill>
                <a:latin typeface="Times New Roman" pitchFamily="18" charset="0"/>
                <a:ea typeface="微软雅黑" pitchFamily="34" charset="-122"/>
                <a:cs typeface="Times New Roman" pitchFamily="18" charset="0"/>
              </a:rPr>
              <a:t>技术</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a:lnSpc>
                <a:spcPct val="120000"/>
              </a:lnSpc>
            </a:pPr>
            <a:r>
              <a:rPr lang="zh-CN" altLang="en-US" sz="2000" kern="1200" dirty="0" smtClean="0">
                <a:solidFill>
                  <a:srgbClr val="1A3868"/>
                </a:solidFill>
                <a:latin typeface="Times New Roman" pitchFamily="18" charset="0"/>
                <a:ea typeface="微软雅黑" pitchFamily="34" charset="-122"/>
                <a:cs typeface="Times New Roman" pitchFamily="18" charset="0"/>
              </a:rPr>
              <a:t>光纤同轴电缆混合网</a:t>
            </a:r>
            <a:r>
              <a:rPr lang="en-US" altLang="zh-CN" sz="2000" kern="1200" dirty="0" smtClean="0">
                <a:solidFill>
                  <a:srgbClr val="1A3868"/>
                </a:solidFill>
                <a:latin typeface="Times New Roman" pitchFamily="18" charset="0"/>
                <a:ea typeface="微软雅黑" pitchFamily="34" charset="-122"/>
                <a:cs typeface="Times New Roman" pitchFamily="18" charset="0"/>
              </a:rPr>
              <a:t>HFC</a:t>
            </a:r>
            <a:r>
              <a:rPr lang="zh-CN" altLang="en-US" sz="2000" kern="1200" dirty="0" smtClean="0">
                <a:solidFill>
                  <a:srgbClr val="1A3868"/>
                </a:solidFill>
                <a:latin typeface="Times New Roman" pitchFamily="18" charset="0"/>
                <a:ea typeface="微软雅黑" pitchFamily="34" charset="-122"/>
                <a:cs typeface="Times New Roman" pitchFamily="18" charset="0"/>
              </a:rPr>
              <a:t>技术</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a:lnSpc>
                <a:spcPct val="120000"/>
              </a:lnSpc>
            </a:pPr>
            <a:r>
              <a:rPr lang="zh-CN" altLang="en-US" sz="2000" kern="1200" dirty="0" smtClean="0">
                <a:solidFill>
                  <a:srgbClr val="1A3868"/>
                </a:solidFill>
                <a:latin typeface="Times New Roman" pitchFamily="18" charset="0"/>
                <a:ea typeface="微软雅黑" pitchFamily="34" charset="-122"/>
                <a:cs typeface="Times New Roman" pitchFamily="18" charset="0"/>
              </a:rPr>
              <a:t>光纤接入技术</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a:lnSpc>
                <a:spcPct val="120000"/>
              </a:lnSpc>
            </a:pPr>
            <a:r>
              <a:rPr lang="zh-CN" altLang="en-US" sz="2000" kern="1200" dirty="0" smtClean="0">
                <a:solidFill>
                  <a:srgbClr val="1A3868"/>
                </a:solidFill>
                <a:latin typeface="Times New Roman" pitchFamily="18" charset="0"/>
                <a:ea typeface="微软雅黑" pitchFamily="34" charset="-122"/>
                <a:cs typeface="Times New Roman" pitchFamily="18" charset="0"/>
              </a:rPr>
              <a:t>无线接入技术</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a:lnSpc>
                <a:spcPct val="120000"/>
              </a:lnSpc>
            </a:pPr>
            <a:r>
              <a:rPr lang="zh-CN" altLang="en-US" sz="2000" kern="1200" dirty="0" smtClean="0">
                <a:solidFill>
                  <a:srgbClr val="1A3868"/>
                </a:solidFill>
                <a:latin typeface="Times New Roman" pitchFamily="18" charset="0"/>
                <a:ea typeface="微软雅黑" pitchFamily="34" charset="-122"/>
                <a:cs typeface="Times New Roman" pitchFamily="18" charset="0"/>
              </a:rPr>
              <a:t>局域网接入技</a:t>
            </a:r>
            <a:r>
              <a:rPr lang="zh-CN" altLang="en-US" sz="2000" kern="1200" dirty="0">
                <a:solidFill>
                  <a:srgbClr val="1A3868"/>
                </a:solidFill>
                <a:latin typeface="Times New Roman" pitchFamily="18" charset="0"/>
                <a:ea typeface="微软雅黑" pitchFamily="34" charset="-122"/>
                <a:cs typeface="Times New Roman" pitchFamily="18" charset="0"/>
              </a:rPr>
              <a:t>术</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8726" name="Object 1"/>
          <p:cNvGraphicFramePr>
            <a:graphicFrameLocks noChangeAspect="1"/>
          </p:cNvGraphicFramePr>
          <p:nvPr/>
        </p:nvGraphicFramePr>
        <p:xfrm>
          <a:off x="320677" y="2124378"/>
          <a:ext cx="6680215" cy="2662744"/>
        </p:xfrm>
        <a:graphic>
          <a:graphicData uri="http://schemas.openxmlformats.org/presentationml/2006/ole">
            <p:oleObj spid="_x0000_s158732" name="Visio" r:id="rId4" imgW="7369746" imgH="2700416" progId="Visio.Drawing.11">
              <p:embed/>
            </p:oleObj>
          </a:graphicData>
        </a:graphic>
      </p:graphicFrame>
      <p:sp>
        <p:nvSpPr>
          <p:cNvPr id="158727" name="标题 1"/>
          <p:cNvSpPr>
            <a:spLocks noGrp="1"/>
          </p:cNvSpPr>
          <p:nvPr>
            <p:ph type="title" idx="4294967295"/>
          </p:nvPr>
        </p:nvSpPr>
        <p:spPr>
          <a:xfrm>
            <a:off x="414350" y="565958"/>
            <a:ext cx="5943600" cy="857250"/>
          </a:xfrm>
        </p:spPr>
        <p:txBody>
          <a:bodyPr/>
          <a:lstStyle/>
          <a:p>
            <a:pPr algn="l"/>
            <a:r>
              <a:rPr lang="zh-CN" altLang="en-US" sz="2400" kern="1200" dirty="0">
                <a:solidFill>
                  <a:srgbClr val="007D7A"/>
                </a:solidFill>
                <a:latin typeface="Times New Roman" pitchFamily="18" charset="0"/>
                <a:cs typeface="Times New Roman" pitchFamily="18" charset="0"/>
              </a:rPr>
              <a:t>数字用户线</a:t>
            </a:r>
            <a:r>
              <a:rPr lang="en-US" altLang="zh-CN" sz="2400" kern="1200" dirty="0" err="1">
                <a:solidFill>
                  <a:srgbClr val="007D7A"/>
                </a:solidFill>
                <a:latin typeface="Times New Roman" pitchFamily="18" charset="0"/>
                <a:cs typeface="Times New Roman" pitchFamily="18" charset="0"/>
              </a:rPr>
              <a:t>xDSL</a:t>
            </a:r>
            <a:r>
              <a:rPr lang="zh-CN" altLang="en-US" sz="2400" kern="1200" dirty="0">
                <a:solidFill>
                  <a:srgbClr val="007D7A"/>
                </a:solidFill>
                <a:latin typeface="Times New Roman" pitchFamily="18" charset="0"/>
                <a:cs typeface="Times New Roman" pitchFamily="18" charset="0"/>
              </a:rPr>
              <a:t>接入技术</a:t>
            </a:r>
          </a:p>
        </p:txBody>
      </p:sp>
      <p:sp>
        <p:nvSpPr>
          <p:cNvPr id="158728" name="内容占位符 2"/>
          <p:cNvSpPr>
            <a:spLocks noGrp="1"/>
          </p:cNvSpPr>
          <p:nvPr>
            <p:ph idx="4294967295"/>
          </p:nvPr>
        </p:nvSpPr>
        <p:spPr>
          <a:xfrm>
            <a:off x="428596" y="1286660"/>
            <a:ext cx="5429288" cy="1143008"/>
          </a:xfrm>
        </p:spPr>
        <p:txBody>
          <a:bodyPr/>
          <a:lstStyle/>
          <a:p>
            <a:pPr marL="263525" indent="-263525">
              <a:spcAft>
                <a:spcPts val="0"/>
              </a:spcAft>
            </a:pPr>
            <a:r>
              <a:rPr lang="zh-CN" altLang="en-US" sz="2000" kern="1200" dirty="0">
                <a:solidFill>
                  <a:srgbClr val="1A3868"/>
                </a:solidFill>
                <a:latin typeface="Times New Roman" pitchFamily="18" charset="0"/>
                <a:ea typeface="微软雅黑" pitchFamily="34" charset="-122"/>
                <a:cs typeface="Times New Roman" pitchFamily="18" charset="0"/>
              </a:rPr>
              <a:t>家庭使用</a:t>
            </a:r>
            <a:r>
              <a:rPr lang="en-US" altLang="zh-CN" sz="2000" kern="1200" dirty="0">
                <a:solidFill>
                  <a:srgbClr val="1A3868"/>
                </a:solidFill>
                <a:latin typeface="Times New Roman" pitchFamily="18" charset="0"/>
                <a:ea typeface="微软雅黑" pitchFamily="34" charset="-122"/>
                <a:cs typeface="Times New Roman" pitchFamily="18" charset="0"/>
              </a:rPr>
              <a:t>ADSL</a:t>
            </a:r>
            <a:r>
              <a:rPr lang="zh-CN" altLang="en-US" sz="2000" kern="1200" dirty="0">
                <a:solidFill>
                  <a:srgbClr val="1A3868"/>
                </a:solidFill>
                <a:latin typeface="Times New Roman" pitchFamily="18" charset="0"/>
                <a:ea typeface="微软雅黑" pitchFamily="34" charset="-122"/>
                <a:cs typeface="Times New Roman" pitchFamily="18" charset="0"/>
              </a:rPr>
              <a:t>接入互联网的</a:t>
            </a:r>
            <a:r>
              <a:rPr lang="zh-CN" altLang="en-US" sz="2000" kern="1200" dirty="0" smtClean="0">
                <a:solidFill>
                  <a:srgbClr val="1A3868"/>
                </a:solidFill>
                <a:latin typeface="Times New Roman" pitchFamily="18" charset="0"/>
                <a:ea typeface="微软雅黑" pitchFamily="34" charset="-122"/>
                <a:cs typeface="Times New Roman" pitchFamily="18" charset="0"/>
              </a:rPr>
              <a:t>结构</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263525" indent="-263525">
              <a:spcAft>
                <a:spcPts val="0"/>
              </a:spcAft>
            </a:pPr>
            <a:r>
              <a:rPr lang="zh-CN" altLang="en-US" sz="2000" kern="1200" dirty="0" smtClean="0">
                <a:solidFill>
                  <a:srgbClr val="1A3868"/>
                </a:solidFill>
                <a:latin typeface="Times New Roman" pitchFamily="18" charset="0"/>
                <a:ea typeface="微软雅黑" pitchFamily="34" charset="-122"/>
                <a:cs typeface="Times New Roman" pitchFamily="18" charset="0"/>
              </a:rPr>
              <a:t>可以在现有的用户电话线上以重叠和不干扰传统模拟电话业务，同时提供互联网高速数字业务；</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a:spcAft>
                <a:spcPts val="0"/>
              </a:spcAft>
            </a:pPr>
            <a:endParaRPr lang="zh-CN" altLang="en-US" sz="2000" b="1" dirty="0">
              <a:solidFill>
                <a:srgbClr val="2D2DB9"/>
              </a:solidFill>
              <a:latin typeface="Times New Roman" pitchFamily="18" charset="0"/>
              <a:cs typeface="Times New Roman" pitchFamily="18" charset="0"/>
            </a:endParaRPr>
          </a:p>
        </p:txBody>
      </p:sp>
      <p:sp>
        <p:nvSpPr>
          <p:cNvPr id="15872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标题 1"/>
          <p:cNvSpPr>
            <a:spLocks noGrp="1"/>
          </p:cNvSpPr>
          <p:nvPr>
            <p:ph type="title" idx="4294967295"/>
          </p:nvPr>
        </p:nvSpPr>
        <p:spPr>
          <a:xfrm>
            <a:off x="357203" y="715156"/>
            <a:ext cx="6429375" cy="857250"/>
          </a:xfrm>
        </p:spPr>
        <p:txBody>
          <a:bodyPr/>
          <a:lstStyle/>
          <a:p>
            <a:pPr algn="l"/>
            <a:r>
              <a:rPr lang="zh-CN" altLang="en-US" sz="2400" kern="1200" dirty="0">
                <a:solidFill>
                  <a:srgbClr val="007D7A"/>
                </a:solidFill>
                <a:latin typeface="Times New Roman" pitchFamily="18" charset="0"/>
                <a:cs typeface="Times New Roman" pitchFamily="18" charset="0"/>
              </a:rPr>
              <a:t>光纤同轴电缆混合</a:t>
            </a:r>
            <a:r>
              <a:rPr lang="en-US" altLang="zh-CN" sz="2400" kern="1200" dirty="0">
                <a:solidFill>
                  <a:srgbClr val="007D7A"/>
                </a:solidFill>
                <a:latin typeface="Times New Roman" pitchFamily="18" charset="0"/>
                <a:cs typeface="Times New Roman" pitchFamily="18" charset="0"/>
              </a:rPr>
              <a:t>HFC</a:t>
            </a:r>
            <a:r>
              <a:rPr lang="zh-CN" altLang="en-US" sz="2400" kern="1200" dirty="0">
                <a:solidFill>
                  <a:srgbClr val="007D7A"/>
                </a:solidFill>
                <a:latin typeface="Times New Roman" pitchFamily="18" charset="0"/>
                <a:cs typeface="Times New Roman" pitchFamily="18" charset="0"/>
              </a:rPr>
              <a:t>网</a:t>
            </a:r>
          </a:p>
        </p:txBody>
      </p:sp>
      <p:sp>
        <p:nvSpPr>
          <p:cNvPr id="160770" name="内容占位符 2"/>
          <p:cNvSpPr>
            <a:spLocks noGrp="1"/>
          </p:cNvSpPr>
          <p:nvPr>
            <p:ph idx="4294967295"/>
          </p:nvPr>
        </p:nvSpPr>
        <p:spPr>
          <a:xfrm>
            <a:off x="428596" y="1481948"/>
            <a:ext cx="5500726" cy="2805108"/>
          </a:xfrm>
        </p:spPr>
        <p:txBody>
          <a:bodyPr/>
          <a:lstStyle/>
          <a:p>
            <a:pPr marL="179388" indent="-179388">
              <a:lnSpc>
                <a:spcPct val="110000"/>
              </a:lnSpc>
              <a:spcBef>
                <a:spcPts val="600"/>
              </a:spcBef>
              <a:spcAft>
                <a:spcPts val="600"/>
              </a:spcAft>
            </a:pPr>
            <a:r>
              <a:rPr lang="en-US" altLang="zh-CN" sz="2000" kern="1200" dirty="0">
                <a:solidFill>
                  <a:srgbClr val="1A3868"/>
                </a:solidFill>
                <a:latin typeface="Times New Roman" pitchFamily="18" charset="0"/>
                <a:ea typeface="微软雅黑" pitchFamily="34" charset="-122"/>
                <a:cs typeface="Times New Roman" pitchFamily="18" charset="0"/>
              </a:rPr>
              <a:t>HFC</a:t>
            </a:r>
            <a:r>
              <a:rPr lang="zh-CN" altLang="en-US" sz="2000" kern="1200" dirty="0">
                <a:solidFill>
                  <a:srgbClr val="1A3868"/>
                </a:solidFill>
                <a:latin typeface="Times New Roman" pitchFamily="18" charset="0"/>
                <a:ea typeface="微软雅黑" pitchFamily="34" charset="-122"/>
                <a:cs typeface="Times New Roman" pitchFamily="18" charset="0"/>
              </a:rPr>
              <a:t>是一个双向传输系统</a:t>
            </a:r>
            <a:r>
              <a:rPr lang="zh-CN" altLang="en-US" sz="2000" kern="1200" dirty="0" smtClean="0">
                <a:solidFill>
                  <a:srgbClr val="1A3868"/>
                </a:solidFill>
                <a:latin typeface="Times New Roman" pitchFamily="18" charset="0"/>
                <a:ea typeface="微软雅黑" pitchFamily="34" charset="-122"/>
                <a:cs typeface="Times New Roman" pitchFamily="18" charset="0"/>
              </a:rPr>
              <a:t>；用户</a:t>
            </a:r>
            <a:r>
              <a:rPr lang="zh-CN" altLang="en-US" sz="2000" kern="1200" dirty="0">
                <a:solidFill>
                  <a:srgbClr val="1A3868"/>
                </a:solidFill>
                <a:latin typeface="Times New Roman" pitchFamily="18" charset="0"/>
                <a:ea typeface="微软雅黑" pitchFamily="34" charset="-122"/>
                <a:cs typeface="Times New Roman" pitchFamily="18" charset="0"/>
              </a:rPr>
              <a:t>可以按照传统方式接收电视节目，也可以实现视频点播、</a:t>
            </a:r>
            <a:r>
              <a:rPr lang="en-US" altLang="zh-CN" sz="2000" kern="1200" dirty="0">
                <a:solidFill>
                  <a:srgbClr val="1A3868"/>
                </a:solidFill>
                <a:latin typeface="Times New Roman" pitchFamily="18" charset="0"/>
                <a:ea typeface="微软雅黑" pitchFamily="34" charset="-122"/>
                <a:cs typeface="Times New Roman" pitchFamily="18" charset="0"/>
              </a:rPr>
              <a:t>IP</a:t>
            </a:r>
            <a:r>
              <a:rPr lang="zh-CN" altLang="en-US" sz="2000" kern="1200" dirty="0">
                <a:solidFill>
                  <a:srgbClr val="1A3868"/>
                </a:solidFill>
                <a:latin typeface="Times New Roman" pitchFamily="18" charset="0"/>
                <a:ea typeface="微软雅黑" pitchFamily="34" charset="-122"/>
                <a:cs typeface="Times New Roman" pitchFamily="18" charset="0"/>
              </a:rPr>
              <a:t>电话、发送</a:t>
            </a:r>
            <a:r>
              <a:rPr lang="en-US" altLang="zh-CN" sz="2000" kern="1200" dirty="0">
                <a:solidFill>
                  <a:srgbClr val="1A3868"/>
                </a:solidFill>
                <a:latin typeface="Times New Roman" pitchFamily="18" charset="0"/>
                <a:ea typeface="微软雅黑" pitchFamily="34" charset="-122"/>
                <a:cs typeface="Times New Roman" pitchFamily="18" charset="0"/>
              </a:rPr>
              <a:t>E-Mail</a:t>
            </a:r>
            <a:r>
              <a:rPr lang="zh-CN" altLang="en-US" sz="2000" kern="1200" dirty="0">
                <a:solidFill>
                  <a:srgbClr val="1A3868"/>
                </a:solidFill>
                <a:latin typeface="Times New Roman" pitchFamily="18" charset="0"/>
                <a:ea typeface="微软雅黑" pitchFamily="34" charset="-122"/>
                <a:cs typeface="Times New Roman" pitchFamily="18" charset="0"/>
              </a:rPr>
              <a:t>、浏览</a:t>
            </a:r>
            <a:r>
              <a:rPr lang="en-US" altLang="zh-CN" sz="2000" kern="1200" dirty="0">
                <a:solidFill>
                  <a:srgbClr val="1A3868"/>
                </a:solidFill>
                <a:latin typeface="Times New Roman" pitchFamily="18" charset="0"/>
                <a:ea typeface="微软雅黑" pitchFamily="34" charset="-122"/>
                <a:cs typeface="Times New Roman" pitchFamily="18" charset="0"/>
              </a:rPr>
              <a:t>Web</a:t>
            </a:r>
            <a:r>
              <a:rPr lang="zh-CN" altLang="en-US" sz="2000" kern="1200" dirty="0">
                <a:solidFill>
                  <a:srgbClr val="1A3868"/>
                </a:solidFill>
                <a:latin typeface="Times New Roman" pitchFamily="18" charset="0"/>
                <a:ea typeface="微软雅黑" pitchFamily="34" charset="-122"/>
                <a:cs typeface="Times New Roman" pitchFamily="18" charset="0"/>
              </a:rPr>
              <a:t>的双向服务</a:t>
            </a:r>
            <a:r>
              <a:rPr lang="zh-CN" altLang="en-US" sz="2000" kern="1200" dirty="0" smtClean="0">
                <a:solidFill>
                  <a:srgbClr val="1A3868"/>
                </a:solidFill>
                <a:latin typeface="Times New Roman" pitchFamily="18" charset="0"/>
                <a:ea typeface="微软雅黑" pitchFamily="34" charset="-122"/>
                <a:cs typeface="Times New Roman" pitchFamily="18" charset="0"/>
              </a:rPr>
              <a:t>功能</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179388" indent="-179388">
              <a:lnSpc>
                <a:spcPct val="110000"/>
              </a:lnSpc>
              <a:spcBef>
                <a:spcPts val="600"/>
              </a:spcBef>
              <a:spcAft>
                <a:spcPts val="600"/>
              </a:spcAft>
            </a:pPr>
            <a:r>
              <a:rPr lang="en-US" altLang="zh-CN" sz="2000" kern="1200" dirty="0">
                <a:solidFill>
                  <a:srgbClr val="1A3868"/>
                </a:solidFill>
                <a:latin typeface="Times New Roman" pitchFamily="18" charset="0"/>
                <a:ea typeface="微软雅黑" pitchFamily="34" charset="-122"/>
                <a:cs typeface="Times New Roman" pitchFamily="18" charset="0"/>
              </a:rPr>
              <a:t>HFC</a:t>
            </a:r>
            <a:r>
              <a:rPr lang="zh-CN" altLang="en-US" sz="2000" kern="1200" dirty="0">
                <a:solidFill>
                  <a:srgbClr val="1A3868"/>
                </a:solidFill>
                <a:latin typeface="Times New Roman" pitchFamily="18" charset="0"/>
                <a:ea typeface="微软雅黑" pitchFamily="34" charset="-122"/>
                <a:cs typeface="Times New Roman" pitchFamily="18" charset="0"/>
              </a:rPr>
              <a:t>采用非对称的传输速率，上行速率为</a:t>
            </a:r>
            <a:r>
              <a:rPr lang="en-US" altLang="zh-CN" sz="2000" kern="1200" dirty="0">
                <a:solidFill>
                  <a:srgbClr val="1A3868"/>
                </a:solidFill>
                <a:latin typeface="Times New Roman" pitchFamily="18" charset="0"/>
                <a:ea typeface="微软雅黑" pitchFamily="34" charset="-122"/>
                <a:cs typeface="Times New Roman" pitchFamily="18" charset="0"/>
              </a:rPr>
              <a:t>10Mbps</a:t>
            </a:r>
            <a:r>
              <a:rPr lang="zh-CN" altLang="en-US" sz="2000" kern="1200" dirty="0">
                <a:solidFill>
                  <a:srgbClr val="1A3868"/>
                </a:solidFill>
                <a:latin typeface="Times New Roman" pitchFamily="18" charset="0"/>
                <a:ea typeface="微软雅黑" pitchFamily="34" charset="-122"/>
                <a:cs typeface="Times New Roman" pitchFamily="18" charset="0"/>
              </a:rPr>
              <a:t>，下行速率为</a:t>
            </a:r>
            <a:r>
              <a:rPr lang="en-US" altLang="zh-CN" sz="2000" kern="1200" dirty="0">
                <a:solidFill>
                  <a:srgbClr val="1A3868"/>
                </a:solidFill>
                <a:latin typeface="Times New Roman" pitchFamily="18" charset="0"/>
                <a:ea typeface="微软雅黑" pitchFamily="34" charset="-122"/>
                <a:cs typeface="Times New Roman" pitchFamily="18" charset="0"/>
              </a:rPr>
              <a:t>10</a:t>
            </a:r>
            <a:r>
              <a:rPr lang="zh-CN" altLang="en-US" sz="2000" kern="1200" dirty="0">
                <a:solidFill>
                  <a:srgbClr val="1A3868"/>
                </a:solidFill>
                <a:latin typeface="Times New Roman" pitchFamily="18" charset="0"/>
                <a:ea typeface="微软雅黑" pitchFamily="34" charset="-122"/>
                <a:cs typeface="Times New Roman" pitchFamily="18" charset="0"/>
              </a:rPr>
              <a:t>～</a:t>
            </a:r>
            <a:r>
              <a:rPr lang="en-US" altLang="zh-CN" sz="2000" kern="1200" dirty="0" smtClean="0">
                <a:solidFill>
                  <a:srgbClr val="1A3868"/>
                </a:solidFill>
                <a:latin typeface="Times New Roman" pitchFamily="18" charset="0"/>
                <a:ea typeface="微软雅黑" pitchFamily="34" charset="-122"/>
                <a:cs typeface="Times New Roman" pitchFamily="18" charset="0"/>
              </a:rPr>
              <a:t>40Mbps</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179388" indent="-179388">
              <a:lnSpc>
                <a:spcPct val="110000"/>
              </a:lnSpc>
              <a:spcBef>
                <a:spcPts val="600"/>
              </a:spcBef>
              <a:spcAft>
                <a:spcPts val="600"/>
              </a:spcAft>
            </a:pPr>
            <a:r>
              <a:rPr lang="zh-CN" altLang="en-US" sz="2000" kern="1200" dirty="0">
                <a:solidFill>
                  <a:srgbClr val="1A3868"/>
                </a:solidFill>
                <a:latin typeface="Times New Roman" pitchFamily="18" charset="0"/>
                <a:ea typeface="微软雅黑" pitchFamily="34" charset="-122"/>
                <a:cs typeface="Times New Roman" pitchFamily="18" charset="0"/>
              </a:rPr>
              <a:t>我国的有线电视网的覆盖面很广</a:t>
            </a:r>
            <a:r>
              <a:rPr lang="zh-CN" altLang="en-US" sz="2000" kern="1200" dirty="0" smtClean="0">
                <a:solidFill>
                  <a:srgbClr val="1A3868"/>
                </a:solidFill>
                <a:latin typeface="Times New Roman" pitchFamily="18" charset="0"/>
                <a:ea typeface="微软雅黑" pitchFamily="34" charset="-122"/>
                <a:cs typeface="Times New Roman" pitchFamily="18" charset="0"/>
              </a:rPr>
              <a:t>，</a:t>
            </a:r>
            <a:r>
              <a:rPr lang="en-US" altLang="zh-CN" sz="2000" kern="1200" dirty="0" smtClean="0">
                <a:solidFill>
                  <a:srgbClr val="1A3868"/>
                </a:solidFill>
                <a:latin typeface="Times New Roman" pitchFamily="18" charset="0"/>
                <a:ea typeface="微软雅黑" pitchFamily="34" charset="-122"/>
                <a:cs typeface="Times New Roman" pitchFamily="18" charset="0"/>
              </a:rPr>
              <a:t>HFC</a:t>
            </a:r>
            <a:r>
              <a:rPr lang="zh-CN" altLang="en-US" sz="2000" kern="1200" dirty="0">
                <a:solidFill>
                  <a:srgbClr val="1A3868"/>
                </a:solidFill>
                <a:latin typeface="Times New Roman" pitchFamily="18" charset="0"/>
                <a:ea typeface="微软雅黑" pitchFamily="34" charset="-122"/>
                <a:cs typeface="Times New Roman" pitchFamily="18" charset="0"/>
              </a:rPr>
              <a:t>已成为一种极具竞争力的宽带接入</a:t>
            </a:r>
            <a:r>
              <a:rPr lang="zh-CN" altLang="en-US" sz="2000" kern="1200" dirty="0" smtClean="0">
                <a:solidFill>
                  <a:srgbClr val="1A3868"/>
                </a:solidFill>
                <a:latin typeface="Times New Roman" pitchFamily="18" charset="0"/>
                <a:ea typeface="微软雅黑" pitchFamily="34" charset="-122"/>
                <a:cs typeface="Times New Roman" pitchFamily="18" charset="0"/>
              </a:rPr>
              <a:t>技术</a:t>
            </a:r>
            <a:endParaRPr lang="zh-CN" altLang="en-US" sz="2000" kern="1200" dirty="0">
              <a:solidFill>
                <a:srgbClr val="1A3868"/>
              </a:solidFill>
              <a:latin typeface="Times New Roman" pitchFamily="18" charset="0"/>
              <a:ea typeface="微软雅黑" pitchFamily="34" charset="-122"/>
              <a:cs typeface="Times New Roman" pitchFamily="18" charset="0"/>
            </a:endParaRPr>
          </a:p>
          <a:p>
            <a:pPr>
              <a:lnSpc>
                <a:spcPct val="110000"/>
              </a:lnSpc>
              <a:spcBef>
                <a:spcPts val="600"/>
              </a:spcBef>
              <a:spcAft>
                <a:spcPts val="600"/>
              </a:spcAft>
              <a:buFontTx/>
              <a:buNone/>
            </a:pPr>
            <a:endParaRPr lang="zh-CN" altLang="en-US" sz="3200" b="1" dirty="0">
              <a:solidFill>
                <a:srgbClr val="2D2DB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标题 1"/>
          <p:cNvSpPr>
            <a:spLocks noGrp="1"/>
          </p:cNvSpPr>
          <p:nvPr>
            <p:ph type="title" idx="4294967295"/>
          </p:nvPr>
        </p:nvSpPr>
        <p:spPr>
          <a:xfrm>
            <a:off x="428641" y="704048"/>
            <a:ext cx="6429375" cy="725488"/>
          </a:xfrm>
        </p:spPr>
        <p:txBody>
          <a:bodyPr/>
          <a:lstStyle/>
          <a:p>
            <a:pPr algn="l"/>
            <a:r>
              <a:rPr lang="zh-CN" altLang="en-US" sz="2400" kern="1200" dirty="0">
                <a:solidFill>
                  <a:srgbClr val="007D7A"/>
                </a:solidFill>
                <a:latin typeface="Times New Roman" pitchFamily="18" charset="0"/>
                <a:cs typeface="Times New Roman" pitchFamily="18" charset="0"/>
              </a:rPr>
              <a:t>光纤接入技术</a:t>
            </a:r>
          </a:p>
        </p:txBody>
      </p:sp>
      <p:sp>
        <p:nvSpPr>
          <p:cNvPr id="161794" name="内容占位符 2"/>
          <p:cNvSpPr>
            <a:spLocks noGrp="1"/>
          </p:cNvSpPr>
          <p:nvPr>
            <p:ph idx="4294967295"/>
          </p:nvPr>
        </p:nvSpPr>
        <p:spPr>
          <a:xfrm>
            <a:off x="471486" y="1410509"/>
            <a:ext cx="4100514" cy="2162167"/>
          </a:xfrm>
        </p:spPr>
        <p:txBody>
          <a:bodyPr/>
          <a:lstStyle/>
          <a:p>
            <a:pPr>
              <a:lnSpc>
                <a:spcPct val="120000"/>
              </a:lnSpc>
            </a:pPr>
            <a:r>
              <a:rPr lang="zh-CN" altLang="en-US" sz="2000" kern="1200" dirty="0">
                <a:solidFill>
                  <a:srgbClr val="1A3868"/>
                </a:solidFill>
                <a:latin typeface="Times New Roman" pitchFamily="18" charset="0"/>
                <a:ea typeface="微软雅黑" pitchFamily="34" charset="-122"/>
                <a:cs typeface="Times New Roman" pitchFamily="18" charset="0"/>
              </a:rPr>
              <a:t>光纤到路边（</a:t>
            </a:r>
            <a:r>
              <a:rPr lang="en-US" altLang="zh-CN" sz="2000" kern="1200" dirty="0">
                <a:solidFill>
                  <a:srgbClr val="1A3868"/>
                </a:solidFill>
                <a:latin typeface="Times New Roman" pitchFamily="18" charset="0"/>
                <a:ea typeface="微软雅黑" pitchFamily="34" charset="-122"/>
                <a:cs typeface="Times New Roman" pitchFamily="18" charset="0"/>
              </a:rPr>
              <a:t>FTTC</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a:lnSpc>
                <a:spcPct val="120000"/>
              </a:lnSpc>
            </a:pPr>
            <a:r>
              <a:rPr lang="zh-CN" altLang="en-US" sz="2000" kern="1200" dirty="0">
                <a:solidFill>
                  <a:srgbClr val="1A3868"/>
                </a:solidFill>
                <a:latin typeface="Times New Roman" pitchFamily="18" charset="0"/>
                <a:ea typeface="微软雅黑" pitchFamily="34" charset="-122"/>
                <a:cs typeface="Times New Roman" pitchFamily="18" charset="0"/>
              </a:rPr>
              <a:t>光纤到小区（</a:t>
            </a:r>
            <a:r>
              <a:rPr lang="en-US" altLang="zh-CN" sz="2000" kern="1200" dirty="0">
                <a:solidFill>
                  <a:srgbClr val="1A3868"/>
                </a:solidFill>
                <a:latin typeface="Times New Roman" pitchFamily="18" charset="0"/>
                <a:ea typeface="微软雅黑" pitchFamily="34" charset="-122"/>
                <a:cs typeface="Times New Roman" pitchFamily="18" charset="0"/>
              </a:rPr>
              <a:t>FTTZ</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a:lnSpc>
                <a:spcPct val="120000"/>
              </a:lnSpc>
            </a:pPr>
            <a:r>
              <a:rPr lang="zh-CN" altLang="en-US" sz="2000" kern="1200" dirty="0">
                <a:solidFill>
                  <a:srgbClr val="1A3868"/>
                </a:solidFill>
                <a:latin typeface="Times New Roman" pitchFamily="18" charset="0"/>
                <a:ea typeface="微软雅黑" pitchFamily="34" charset="-122"/>
                <a:cs typeface="Times New Roman" pitchFamily="18" charset="0"/>
              </a:rPr>
              <a:t>光纤到大楼（</a:t>
            </a:r>
            <a:r>
              <a:rPr lang="en-US" altLang="zh-CN" sz="2000" kern="1200" dirty="0">
                <a:solidFill>
                  <a:srgbClr val="1A3868"/>
                </a:solidFill>
                <a:latin typeface="Times New Roman" pitchFamily="18" charset="0"/>
                <a:ea typeface="微软雅黑" pitchFamily="34" charset="-122"/>
                <a:cs typeface="Times New Roman" pitchFamily="18" charset="0"/>
              </a:rPr>
              <a:t>FTTB</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a:lnSpc>
                <a:spcPct val="120000"/>
              </a:lnSpc>
            </a:pPr>
            <a:r>
              <a:rPr lang="zh-CN" altLang="en-US" sz="2000" kern="1200" dirty="0">
                <a:solidFill>
                  <a:srgbClr val="1A3868"/>
                </a:solidFill>
                <a:latin typeface="Times New Roman" pitchFamily="18" charset="0"/>
                <a:ea typeface="微软雅黑" pitchFamily="34" charset="-122"/>
                <a:cs typeface="Times New Roman" pitchFamily="18" charset="0"/>
              </a:rPr>
              <a:t>光纤到办公室（</a:t>
            </a:r>
            <a:r>
              <a:rPr lang="en-US" altLang="zh-CN" sz="2000" kern="1200" dirty="0">
                <a:solidFill>
                  <a:srgbClr val="1A3868"/>
                </a:solidFill>
                <a:latin typeface="Times New Roman" pitchFamily="18" charset="0"/>
                <a:ea typeface="微软雅黑" pitchFamily="34" charset="-122"/>
                <a:cs typeface="Times New Roman" pitchFamily="18" charset="0"/>
              </a:rPr>
              <a:t>FTTO</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a:lnSpc>
                <a:spcPct val="120000"/>
              </a:lnSpc>
            </a:pPr>
            <a:r>
              <a:rPr lang="zh-CN" altLang="en-US" sz="2000" kern="1200" dirty="0">
                <a:solidFill>
                  <a:srgbClr val="1A3868"/>
                </a:solidFill>
                <a:latin typeface="Times New Roman" pitchFamily="18" charset="0"/>
                <a:ea typeface="微软雅黑" pitchFamily="34" charset="-122"/>
                <a:cs typeface="Times New Roman" pitchFamily="18" charset="0"/>
              </a:rPr>
              <a:t>光纤到户（</a:t>
            </a:r>
            <a:r>
              <a:rPr lang="en-US" altLang="zh-CN" sz="2000" kern="1200" dirty="0">
                <a:solidFill>
                  <a:srgbClr val="1A3868"/>
                </a:solidFill>
                <a:latin typeface="Times New Roman" pitchFamily="18" charset="0"/>
                <a:ea typeface="微软雅黑" pitchFamily="34" charset="-122"/>
                <a:cs typeface="Times New Roman" pitchFamily="18" charset="0"/>
              </a:rPr>
              <a:t>FTTH</a:t>
            </a:r>
            <a:r>
              <a:rPr lang="zh-CN" altLang="en-US" sz="2000" kern="1200" dirty="0">
                <a:solidFill>
                  <a:srgbClr val="1A3868"/>
                </a:solidFill>
                <a:latin typeface="Times New Roman" pitchFamily="18" charset="0"/>
                <a:ea typeface="微软雅黑" pitchFamily="34" charset="-122"/>
                <a:cs typeface="Times New Roman" pitchFamily="18" charset="0"/>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标题 1"/>
          <p:cNvSpPr>
            <a:spLocks noGrp="1"/>
          </p:cNvSpPr>
          <p:nvPr>
            <p:ph type="title" idx="4294967295"/>
          </p:nvPr>
        </p:nvSpPr>
        <p:spPr>
          <a:xfrm>
            <a:off x="357203" y="715162"/>
            <a:ext cx="6429375" cy="857250"/>
          </a:xfrm>
        </p:spPr>
        <p:txBody>
          <a:bodyPr/>
          <a:lstStyle/>
          <a:p>
            <a:pPr algn="l"/>
            <a:r>
              <a:rPr lang="zh-CN" altLang="en-US" sz="2400" kern="1200" dirty="0">
                <a:solidFill>
                  <a:srgbClr val="007D7A"/>
                </a:solidFill>
                <a:latin typeface="Times New Roman" pitchFamily="18" charset="0"/>
                <a:cs typeface="Times New Roman" pitchFamily="18" charset="0"/>
              </a:rPr>
              <a:t>宽带无线接入技术与</a:t>
            </a:r>
            <a:r>
              <a:rPr lang="en-US" altLang="zh-CN" sz="2400" kern="1200" dirty="0">
                <a:solidFill>
                  <a:srgbClr val="007D7A"/>
                </a:solidFill>
                <a:latin typeface="Times New Roman" pitchFamily="18" charset="0"/>
                <a:cs typeface="Times New Roman" pitchFamily="18" charset="0"/>
              </a:rPr>
              <a:t>802.16</a:t>
            </a:r>
            <a:r>
              <a:rPr lang="zh-CN" altLang="en-US" sz="2400" kern="1200" dirty="0">
                <a:solidFill>
                  <a:srgbClr val="007D7A"/>
                </a:solidFill>
                <a:latin typeface="Times New Roman" pitchFamily="18" charset="0"/>
                <a:cs typeface="Times New Roman" pitchFamily="18" charset="0"/>
              </a:rPr>
              <a:t>标准</a:t>
            </a:r>
          </a:p>
        </p:txBody>
      </p:sp>
      <p:sp>
        <p:nvSpPr>
          <p:cNvPr id="162818" name="内容占位符 2"/>
          <p:cNvSpPr>
            <a:spLocks noGrp="1"/>
          </p:cNvSpPr>
          <p:nvPr>
            <p:ph idx="4294967295"/>
          </p:nvPr>
        </p:nvSpPr>
        <p:spPr>
          <a:xfrm>
            <a:off x="379428" y="1429536"/>
            <a:ext cx="5478456" cy="2928958"/>
          </a:xfrm>
        </p:spPr>
        <p:txBody>
          <a:bodyPr/>
          <a:lstStyle/>
          <a:p>
            <a:pPr marL="263525" indent="-263525">
              <a:lnSpc>
                <a:spcPct val="110000"/>
              </a:lnSpc>
            </a:pPr>
            <a:r>
              <a:rPr lang="zh-CN" altLang="en-US" sz="2000" kern="1200" dirty="0" smtClean="0">
                <a:solidFill>
                  <a:srgbClr val="1A3868"/>
                </a:solidFill>
                <a:latin typeface="Times New Roman" pitchFamily="18" charset="0"/>
                <a:ea typeface="微软雅黑" pitchFamily="34" charset="-122"/>
                <a:cs typeface="Times New Roman" pitchFamily="18" charset="0"/>
              </a:rPr>
              <a:t>无线接入技术指终端用户和交换局之间采用无线传输方式，提供固定或移动接入。</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263525" indent="-263525">
              <a:lnSpc>
                <a:spcPct val="110000"/>
              </a:lnSpc>
            </a:pPr>
            <a:r>
              <a:rPr lang="en-US" altLang="zh-CN" sz="2000" kern="1200" dirty="0" smtClean="0">
                <a:solidFill>
                  <a:srgbClr val="1A3868"/>
                </a:solidFill>
                <a:latin typeface="Times New Roman" pitchFamily="18" charset="0"/>
                <a:ea typeface="微软雅黑" pitchFamily="34" charset="-122"/>
                <a:cs typeface="Times New Roman" pitchFamily="18" charset="0"/>
              </a:rPr>
              <a:t>IEEE802.16 </a:t>
            </a:r>
            <a:r>
              <a:rPr lang="zh-CN" altLang="en-US" sz="2000" kern="1200" dirty="0">
                <a:solidFill>
                  <a:srgbClr val="1A3868"/>
                </a:solidFill>
                <a:latin typeface="Times New Roman" pitchFamily="18" charset="0"/>
                <a:ea typeface="微软雅黑" pitchFamily="34" charset="-122"/>
                <a:cs typeface="Times New Roman" pitchFamily="18" charset="0"/>
              </a:rPr>
              <a:t>标准全称是</a:t>
            </a:r>
            <a:r>
              <a:rPr lang="en-US" altLang="zh-CN" sz="2000" kern="1200" dirty="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1A3868"/>
                </a:solidFill>
                <a:latin typeface="Times New Roman" pitchFamily="18" charset="0"/>
                <a:ea typeface="微软雅黑" pitchFamily="34" charset="-122"/>
                <a:cs typeface="Times New Roman" pitchFamily="18" charset="0"/>
              </a:rPr>
              <a:t>固定带宽无线访问系统空间接口</a:t>
            </a:r>
            <a:r>
              <a:rPr lang="en-US" altLang="zh-CN" sz="2000" kern="1200" dirty="0">
                <a:solidFill>
                  <a:srgbClr val="1A3868"/>
                </a:solidFill>
                <a:latin typeface="Times New Roman" pitchFamily="18" charset="0"/>
                <a:ea typeface="微软雅黑" pitchFamily="34" charset="-122"/>
                <a:cs typeface="Times New Roman" pitchFamily="18" charset="0"/>
              </a:rPr>
              <a:t>”</a:t>
            </a:r>
            <a:r>
              <a:rPr lang="zh-CN" altLang="en-US" sz="2000" kern="1200" dirty="0">
                <a:solidFill>
                  <a:srgbClr val="1A3868"/>
                </a:solidFill>
                <a:latin typeface="Times New Roman" pitchFamily="18" charset="0"/>
                <a:ea typeface="微软雅黑" pitchFamily="34" charset="-122"/>
                <a:cs typeface="Times New Roman" pitchFamily="18" charset="0"/>
              </a:rPr>
              <a:t>，也称为无线城域网（</a:t>
            </a:r>
            <a:r>
              <a:rPr lang="en-US" altLang="zh-CN" sz="2000" kern="1200" dirty="0">
                <a:solidFill>
                  <a:srgbClr val="1A3868"/>
                </a:solidFill>
                <a:latin typeface="Times New Roman" pitchFamily="18" charset="0"/>
                <a:ea typeface="微软雅黑" pitchFamily="34" charset="-122"/>
                <a:cs typeface="Times New Roman" pitchFamily="18" charset="0"/>
              </a:rPr>
              <a:t>WMAN</a:t>
            </a:r>
            <a:r>
              <a:rPr lang="zh-CN" altLang="en-US" sz="2000" kern="1200" dirty="0">
                <a:solidFill>
                  <a:srgbClr val="1A3868"/>
                </a:solidFill>
                <a:latin typeface="Times New Roman" pitchFamily="18" charset="0"/>
                <a:ea typeface="微软雅黑" pitchFamily="34" charset="-122"/>
                <a:cs typeface="Times New Roman" pitchFamily="18" charset="0"/>
              </a:rPr>
              <a:t>）或无线本地环路（</a:t>
            </a:r>
            <a:r>
              <a:rPr lang="en-US" altLang="zh-CN" sz="2000" kern="1200" dirty="0">
                <a:solidFill>
                  <a:srgbClr val="1A3868"/>
                </a:solidFill>
                <a:latin typeface="Times New Roman" pitchFamily="18" charset="0"/>
                <a:ea typeface="微软雅黑" pitchFamily="34" charset="-122"/>
                <a:cs typeface="Times New Roman" pitchFamily="18" charset="0"/>
              </a:rPr>
              <a:t>wireless local loop</a:t>
            </a:r>
            <a:r>
              <a:rPr lang="zh-CN" altLang="en-US" sz="2000" kern="1200" dirty="0">
                <a:solidFill>
                  <a:srgbClr val="1A3868"/>
                </a:solidFill>
                <a:latin typeface="Times New Roman" pitchFamily="18" charset="0"/>
                <a:ea typeface="微软雅黑" pitchFamily="34" charset="-122"/>
                <a:cs typeface="Times New Roman" pitchFamily="18" charset="0"/>
              </a:rPr>
              <a:t>）</a:t>
            </a:r>
            <a:r>
              <a:rPr lang="zh-CN" altLang="en-US" sz="2000" kern="1200" dirty="0" smtClean="0">
                <a:solidFill>
                  <a:srgbClr val="1A3868"/>
                </a:solidFill>
                <a:latin typeface="Times New Roman" pitchFamily="18" charset="0"/>
                <a:ea typeface="微软雅黑" pitchFamily="34" charset="-122"/>
                <a:cs typeface="Times New Roman" pitchFamily="18" charset="0"/>
              </a:rPr>
              <a:t>标准，针对建筑物间的数据通信</a:t>
            </a:r>
            <a:r>
              <a:rPr lang="zh-CN" altLang="en-US" sz="2000" b="1" dirty="0" smtClean="0">
                <a:solidFill>
                  <a:srgbClr val="2D2DB9"/>
                </a:solidFill>
                <a:latin typeface="Times New Roman" pitchFamily="18" charset="0"/>
                <a:cs typeface="Times New Roman" pitchFamily="18" charset="0"/>
              </a:rPr>
              <a:t>。</a:t>
            </a:r>
            <a:endParaRPr lang="en-US" altLang="zh-CN" sz="2000" b="1" dirty="0" smtClean="0">
              <a:solidFill>
                <a:srgbClr val="2D2DB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870" name="Object 1"/>
          <p:cNvGraphicFramePr>
            <a:graphicFrameLocks noChangeAspect="1"/>
          </p:cNvGraphicFramePr>
          <p:nvPr/>
        </p:nvGraphicFramePr>
        <p:xfrm>
          <a:off x="785786" y="1500974"/>
          <a:ext cx="5857916" cy="3188966"/>
        </p:xfrm>
        <a:graphic>
          <a:graphicData uri="http://schemas.openxmlformats.org/presentationml/2006/ole">
            <p:oleObj spid="_x0000_s164876" name="Visio" r:id="rId3" imgW="4222734" imgH="2134905" progId="Visio.Drawing.11">
              <p:embed/>
            </p:oleObj>
          </a:graphicData>
        </a:graphic>
      </p:graphicFrame>
      <p:sp>
        <p:nvSpPr>
          <p:cNvPr id="164871" name="标题 1"/>
          <p:cNvSpPr>
            <a:spLocks noGrp="1"/>
          </p:cNvSpPr>
          <p:nvPr>
            <p:ph type="title" idx="4294967295"/>
          </p:nvPr>
        </p:nvSpPr>
        <p:spPr>
          <a:xfrm>
            <a:off x="500079" y="643724"/>
            <a:ext cx="6429375" cy="857250"/>
          </a:xfrm>
        </p:spPr>
        <p:txBody>
          <a:bodyPr/>
          <a:lstStyle/>
          <a:p>
            <a:pPr algn="l"/>
            <a:r>
              <a:rPr lang="zh-CN" altLang="en-US" sz="2400" kern="1200" dirty="0" smtClean="0">
                <a:solidFill>
                  <a:srgbClr val="007D7A"/>
                </a:solidFill>
                <a:latin typeface="Times New Roman" pitchFamily="18" charset="0"/>
                <a:cs typeface="Times New Roman" pitchFamily="18" charset="0"/>
              </a:rPr>
              <a:t>四、</a:t>
            </a:r>
            <a:r>
              <a:rPr lang="en-US" altLang="zh-CN" sz="2400" kern="1200" dirty="0" smtClean="0">
                <a:solidFill>
                  <a:srgbClr val="007D7A"/>
                </a:solidFill>
                <a:latin typeface="Times New Roman" pitchFamily="18" charset="0"/>
                <a:cs typeface="Times New Roman" pitchFamily="18" charset="0"/>
              </a:rPr>
              <a:t> </a:t>
            </a:r>
            <a:r>
              <a:rPr lang="zh-CN" altLang="en-US" sz="2400" kern="1200" dirty="0" smtClean="0">
                <a:solidFill>
                  <a:srgbClr val="007D7A"/>
                </a:solidFill>
                <a:latin typeface="Times New Roman" pitchFamily="18" charset="0"/>
                <a:cs typeface="Times New Roman" pitchFamily="18" charset="0"/>
              </a:rPr>
              <a:t>计算机网络两个融合的发展趋势</a:t>
            </a:r>
            <a:endParaRPr lang="zh-CN" altLang="en-US" sz="2400" kern="1200" dirty="0">
              <a:solidFill>
                <a:srgbClr val="007D7A"/>
              </a:solidFill>
              <a:latin typeface="Times New Roman" pitchFamily="18" charset="0"/>
              <a:cs typeface="Times New Roman" pitchFamily="18" charset="0"/>
            </a:endParaRPr>
          </a:p>
        </p:txBody>
      </p:sp>
      <p:sp>
        <p:nvSpPr>
          <p:cNvPr id="164872" name="内容占位符 2"/>
          <p:cNvSpPr>
            <a:spLocks noGrp="1"/>
          </p:cNvSpPr>
          <p:nvPr>
            <p:ph idx="4294967295"/>
          </p:nvPr>
        </p:nvSpPr>
        <p:spPr>
          <a:xfrm>
            <a:off x="1214414" y="4287056"/>
            <a:ext cx="5500726" cy="715160"/>
          </a:xfrm>
        </p:spPr>
        <p:txBody>
          <a:bodyPr/>
          <a:lstStyle/>
          <a:p>
            <a:pPr marL="0" indent="0">
              <a:buNone/>
            </a:pPr>
            <a:r>
              <a:rPr lang="zh-CN" altLang="en-US" sz="1800" kern="1200" dirty="0" smtClean="0">
                <a:solidFill>
                  <a:srgbClr val="1A3868"/>
                </a:solidFill>
                <a:latin typeface="Times New Roman" pitchFamily="18" charset="0"/>
                <a:ea typeface="微软雅黑" pitchFamily="34" charset="-122"/>
                <a:cs typeface="Times New Roman" pitchFamily="18" charset="0"/>
              </a:rPr>
              <a:t>互联网应用与接入技术的发展促进计算机网络、电信通信网与广播电视网在技术、业务与产业上的融合。</a:t>
            </a:r>
            <a:endParaRPr lang="en-US" altLang="zh-CN" sz="1800" kern="1200" dirty="0" smtClean="0">
              <a:solidFill>
                <a:srgbClr val="1A3868"/>
              </a:solidFill>
              <a:latin typeface="Times New Roman" pitchFamily="18" charset="0"/>
              <a:ea typeface="微软雅黑" pitchFamily="34" charset="-122"/>
              <a:cs typeface="Times New Roman" pitchFamily="18" charset="0"/>
            </a:endParaRPr>
          </a:p>
          <a:p>
            <a:pPr>
              <a:buNone/>
            </a:pPr>
            <a:endParaRPr lang="zh-CN" altLang="en-US" sz="1800" kern="1200" dirty="0">
              <a:solidFill>
                <a:srgbClr val="1A3868"/>
              </a:solidFill>
              <a:latin typeface="Times New Roman" pitchFamily="18" charset="0"/>
              <a:ea typeface="微软雅黑" pitchFamily="34" charset="-122"/>
              <a:cs typeface="Times New Roman" pitchFamily="18" charset="0"/>
            </a:endParaRPr>
          </a:p>
        </p:txBody>
      </p:sp>
      <p:sp>
        <p:nvSpPr>
          <p:cNvPr id="16487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sp>
        <p:nvSpPr>
          <p:cNvPr id="6" name="矩形 5"/>
          <p:cNvSpPr/>
          <p:nvPr/>
        </p:nvSpPr>
        <p:spPr>
          <a:xfrm>
            <a:off x="357158" y="1692980"/>
            <a:ext cx="1214446" cy="2308324"/>
          </a:xfrm>
          <a:prstGeom prst="rect">
            <a:avLst/>
          </a:prstGeom>
        </p:spPr>
        <p:txBody>
          <a:bodyPr wrap="square">
            <a:spAutoFit/>
          </a:bodyPr>
          <a:lstStyle/>
          <a:p>
            <a:pPr eaLnBrk="0" hangingPunct="0">
              <a:spcBef>
                <a:spcPct val="30000"/>
              </a:spcBef>
              <a:defRPr/>
            </a:pPr>
            <a:r>
              <a:rPr lang="zh-CN" altLang="en-US" sz="1800" b="0" u="none" dirty="0" smtClean="0">
                <a:solidFill>
                  <a:srgbClr val="1A3868"/>
                </a:solidFill>
              </a:rPr>
              <a:t>光以太网技术的发展促进广域网、城域网与局域网在技术上的融合。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64872">
                                            <p:txEl>
                                              <p:pRg st="0" end="0"/>
                                            </p:txEl>
                                          </p:spTgt>
                                        </p:tgtEl>
                                        <p:attrNameLst>
                                          <p:attrName>style.visibility</p:attrName>
                                        </p:attrNameLst>
                                      </p:cBhvr>
                                      <p:to>
                                        <p:strVal val="visible"/>
                                      </p:to>
                                    </p:set>
                                    <p:animEffect transition="in" filter="blinds(vertical)">
                                      <p:cBhvr>
                                        <p:cTn id="7" dur="500"/>
                                        <p:tgtEl>
                                          <p:spTgt spid="1648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2" grpId="0"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0034" y="1511703"/>
            <a:ext cx="5214974" cy="2055947"/>
          </a:xfrm>
          <a:prstGeom prst="rect">
            <a:avLst/>
          </a:prstGeom>
        </p:spPr>
        <p:txBody>
          <a:bodyPr wrap="square">
            <a:spAutoFit/>
          </a:bodyPr>
          <a:lstStyle/>
          <a:p>
            <a:pPr algn="ctr"/>
            <a:r>
              <a:rPr lang="zh-CN" altLang="en-US" u="none" dirty="0" smtClean="0">
                <a:solidFill>
                  <a:srgbClr val="194D19"/>
                </a:solidFill>
                <a:latin typeface="华文新魏" pitchFamily="2" charset="-122"/>
                <a:ea typeface="+mj-ea"/>
                <a:cs typeface="+mj-cs"/>
              </a:rPr>
              <a:t>第二章  广域网、局域网与</a:t>
            </a:r>
            <a:r>
              <a:rPr lang="en-US" altLang="zh-CN" u="none" dirty="0" smtClean="0">
                <a:solidFill>
                  <a:srgbClr val="194D19"/>
                </a:solidFill>
                <a:latin typeface="华文新魏" pitchFamily="2" charset="-122"/>
                <a:ea typeface="+mj-ea"/>
                <a:cs typeface="+mj-cs"/>
              </a:rPr>
              <a:t/>
            </a:r>
            <a:br>
              <a:rPr lang="en-US" altLang="zh-CN" u="none" dirty="0" smtClean="0">
                <a:solidFill>
                  <a:srgbClr val="194D19"/>
                </a:solidFill>
                <a:latin typeface="华文新魏" pitchFamily="2" charset="-122"/>
                <a:ea typeface="+mj-ea"/>
                <a:cs typeface="+mj-cs"/>
              </a:rPr>
            </a:br>
            <a:r>
              <a:rPr lang="zh-CN" altLang="en-US" u="none" dirty="0" smtClean="0">
                <a:solidFill>
                  <a:srgbClr val="194D19"/>
                </a:solidFill>
                <a:latin typeface="华文新魏" pitchFamily="2" charset="-122"/>
                <a:ea typeface="+mj-ea"/>
                <a:cs typeface="+mj-cs"/>
              </a:rPr>
              <a:t>城域网技术发展</a:t>
            </a:r>
            <a:endParaRPr lang="en-US" altLang="zh-CN" u="none" dirty="0" smtClean="0">
              <a:solidFill>
                <a:srgbClr val="194D19"/>
              </a:solidFill>
              <a:latin typeface="华文新魏" pitchFamily="2" charset="-122"/>
              <a:ea typeface="+mj-ea"/>
              <a:cs typeface="+mj-cs"/>
            </a:endParaRPr>
          </a:p>
          <a:p>
            <a:pPr algn="ctr"/>
            <a:endParaRPr lang="en-US" altLang="zh-CN" sz="1400" u="none" dirty="0" smtClean="0">
              <a:solidFill>
                <a:srgbClr val="002060"/>
              </a:solidFill>
            </a:endParaRPr>
          </a:p>
          <a:p>
            <a:pPr algn="ctr">
              <a:lnSpc>
                <a:spcPct val="120000"/>
              </a:lnSpc>
            </a:pPr>
            <a:r>
              <a:rPr lang="zh-CN" altLang="en-US" sz="2400" u="none" dirty="0" smtClean="0">
                <a:solidFill>
                  <a:srgbClr val="002060"/>
                </a:solidFill>
              </a:rPr>
              <a:t>第三节 宽带城域网技术的演变与发展 </a:t>
            </a:r>
            <a:r>
              <a:rPr lang="zh-CN" altLang="en-US" sz="2400" dirty="0" smtClean="0"/>
              <a:t/>
            </a:r>
            <a:br>
              <a:rPr lang="zh-CN" altLang="en-US" sz="2400" dirty="0" smtClean="0"/>
            </a:br>
            <a:r>
              <a:rPr lang="zh-CN" altLang="en-US" sz="2400" u="none" dirty="0" smtClean="0">
                <a:solidFill>
                  <a:srgbClr val="002060"/>
                </a:solidFill>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a:xfrm>
            <a:off x="285750" y="698104"/>
            <a:ext cx="6429375" cy="722312"/>
          </a:xfrm>
        </p:spPr>
        <p:txBody>
          <a:bodyPr/>
          <a:lstStyle/>
          <a:p>
            <a:pPr marL="342900" indent="-342900" algn="l">
              <a:lnSpc>
                <a:spcPct val="120000"/>
              </a:lnSpc>
              <a:spcBef>
                <a:spcPts val="600"/>
              </a:spcBef>
            </a:pPr>
            <a:r>
              <a:rPr lang="zh-CN" altLang="en-US" sz="2400" kern="1200" dirty="0">
                <a:solidFill>
                  <a:srgbClr val="007D7A"/>
                </a:solidFill>
                <a:latin typeface="Times New Roman" pitchFamily="18" charset="0"/>
                <a:cs typeface="Times New Roman" pitchFamily="18" charset="0"/>
              </a:rPr>
              <a:t>一、</a:t>
            </a:r>
            <a:r>
              <a:rPr lang="en-US" altLang="zh-CN" sz="2400" kern="1200" dirty="0">
                <a:solidFill>
                  <a:srgbClr val="007D7A"/>
                </a:solidFill>
                <a:latin typeface="Times New Roman" pitchFamily="18" charset="0"/>
                <a:cs typeface="Times New Roman" pitchFamily="18" charset="0"/>
              </a:rPr>
              <a:t> </a:t>
            </a:r>
            <a:r>
              <a:rPr lang="zh-CN" altLang="en-US" sz="2400" kern="1200" dirty="0">
                <a:solidFill>
                  <a:srgbClr val="007D7A"/>
                </a:solidFill>
                <a:latin typeface="Times New Roman" pitchFamily="18" charset="0"/>
                <a:cs typeface="Times New Roman" pitchFamily="18" charset="0"/>
              </a:rPr>
              <a:t>城域网概念的发展与</a:t>
            </a:r>
            <a:r>
              <a:rPr lang="zh-CN" altLang="en-US" sz="2400" kern="1200" dirty="0" smtClean="0">
                <a:solidFill>
                  <a:srgbClr val="007D7A"/>
                </a:solidFill>
                <a:latin typeface="Times New Roman" pitchFamily="18" charset="0"/>
                <a:cs typeface="Times New Roman" pitchFamily="18" charset="0"/>
              </a:rPr>
              <a:t>演变</a:t>
            </a:r>
            <a:endParaRPr lang="zh-CN" altLang="en-US" sz="2400" kern="1200" dirty="0">
              <a:solidFill>
                <a:srgbClr val="007D7A"/>
              </a:solidFill>
              <a:latin typeface="Times New Roman" pitchFamily="18" charset="0"/>
              <a:cs typeface="Times New Roman" pitchFamily="18" charset="0"/>
            </a:endParaRPr>
          </a:p>
        </p:txBody>
      </p:sp>
      <p:sp>
        <p:nvSpPr>
          <p:cNvPr id="18434" name="内容占位符 2"/>
          <p:cNvSpPr>
            <a:spLocks noGrp="1"/>
          </p:cNvSpPr>
          <p:nvPr>
            <p:ph idx="4294967295"/>
          </p:nvPr>
        </p:nvSpPr>
        <p:spPr>
          <a:xfrm>
            <a:off x="323851" y="1430749"/>
            <a:ext cx="5904334" cy="3142059"/>
          </a:xfrm>
        </p:spPr>
        <p:txBody>
          <a:bodyPr/>
          <a:lstStyle/>
          <a:p>
            <a:pPr marL="263525" indent="-263525">
              <a:spcBef>
                <a:spcPts val="600"/>
              </a:spcBef>
              <a:spcAft>
                <a:spcPts val="600"/>
              </a:spcAft>
            </a:pPr>
            <a:r>
              <a:rPr lang="zh-CN" altLang="en-US" sz="2000" kern="1200" dirty="0" smtClean="0">
                <a:solidFill>
                  <a:srgbClr val="1A3868"/>
                </a:solidFill>
                <a:latin typeface="Times New Roman" pitchFamily="18" charset="0"/>
                <a:ea typeface="微软雅黑" pitchFamily="34" charset="-122"/>
                <a:cs typeface="Times New Roman" pitchFamily="18" charset="0"/>
              </a:rPr>
              <a:t>早期</a:t>
            </a:r>
            <a:r>
              <a:rPr lang="zh-CN" altLang="en-US" sz="2000" kern="1200" dirty="0">
                <a:solidFill>
                  <a:srgbClr val="1A3868"/>
                </a:solidFill>
                <a:latin typeface="Times New Roman" pitchFamily="18" charset="0"/>
                <a:ea typeface="微软雅黑" pitchFamily="34" charset="-122"/>
                <a:cs typeface="Times New Roman" pitchFamily="18" charset="0"/>
              </a:rPr>
              <a:t>城域网的技术</a:t>
            </a:r>
            <a:r>
              <a:rPr lang="zh-CN" altLang="en-US" sz="2000" kern="1200" dirty="0" smtClean="0">
                <a:solidFill>
                  <a:srgbClr val="1A3868"/>
                </a:solidFill>
                <a:latin typeface="Times New Roman" pitchFamily="18" charset="0"/>
                <a:ea typeface="微软雅黑" pitchFamily="34" charset="-122"/>
                <a:cs typeface="Times New Roman" pitchFamily="18" charset="0"/>
              </a:rPr>
              <a:t>定位（</a:t>
            </a:r>
            <a:r>
              <a:rPr lang="en-US" altLang="zh-CN" sz="2000" kern="1200" dirty="0">
                <a:solidFill>
                  <a:srgbClr val="1A3868"/>
                </a:solidFill>
                <a:latin typeface="Times New Roman" pitchFamily="18" charset="0"/>
                <a:ea typeface="微软雅黑" pitchFamily="34" charset="-122"/>
                <a:cs typeface="Times New Roman" pitchFamily="18" charset="0"/>
              </a:rPr>
              <a:t>IEEE802</a:t>
            </a:r>
            <a:r>
              <a:rPr lang="zh-CN" altLang="en-US" sz="2000" kern="1200" dirty="0">
                <a:solidFill>
                  <a:srgbClr val="1A3868"/>
                </a:solidFill>
                <a:latin typeface="Times New Roman" pitchFamily="18" charset="0"/>
                <a:ea typeface="微软雅黑" pitchFamily="34" charset="-122"/>
                <a:cs typeface="Times New Roman" pitchFamily="18" charset="0"/>
              </a:rPr>
              <a:t>最初的</a:t>
            </a:r>
            <a:r>
              <a:rPr lang="zh-CN" altLang="en-US" sz="2000" kern="1200" dirty="0" smtClean="0">
                <a:solidFill>
                  <a:srgbClr val="1A3868"/>
                </a:solidFill>
                <a:latin typeface="Times New Roman" pitchFamily="18" charset="0"/>
                <a:ea typeface="微软雅黑" pitchFamily="34" charset="-122"/>
                <a:cs typeface="Times New Roman" pitchFamily="18" charset="0"/>
              </a:rPr>
              <a:t>表述）</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536575" lvl="1" indent="-273050">
              <a:spcBef>
                <a:spcPts val="600"/>
              </a:spcBef>
              <a:spcAft>
                <a:spcPts val="0"/>
              </a:spcAft>
            </a:pPr>
            <a:r>
              <a:rPr lang="zh-CN" altLang="en-US" kern="1200" dirty="0" smtClean="0">
                <a:solidFill>
                  <a:srgbClr val="1A3868"/>
                </a:solidFill>
                <a:latin typeface="Times New Roman" pitchFamily="18" charset="0"/>
                <a:ea typeface="微软雅黑" pitchFamily="34" charset="-122"/>
                <a:cs typeface="Times New Roman" pitchFamily="18" charset="0"/>
              </a:rPr>
              <a:t>以</a:t>
            </a:r>
            <a:r>
              <a:rPr lang="zh-CN" altLang="en-US" kern="1200" dirty="0">
                <a:solidFill>
                  <a:srgbClr val="C00000"/>
                </a:solidFill>
                <a:latin typeface="Times New Roman" pitchFamily="18" charset="0"/>
                <a:ea typeface="微软雅黑" pitchFamily="34" charset="-122"/>
                <a:cs typeface="Times New Roman" pitchFamily="18" charset="0"/>
              </a:rPr>
              <a:t>光纤为传输</a:t>
            </a:r>
            <a:r>
              <a:rPr lang="zh-CN" altLang="en-US" kern="1200" dirty="0" smtClean="0">
                <a:solidFill>
                  <a:srgbClr val="C00000"/>
                </a:solidFill>
                <a:latin typeface="Times New Roman" pitchFamily="18" charset="0"/>
                <a:ea typeface="微软雅黑" pitchFamily="34" charset="-122"/>
                <a:cs typeface="Times New Roman" pitchFamily="18" charset="0"/>
              </a:rPr>
              <a:t>介质</a:t>
            </a:r>
            <a:endParaRPr lang="en-US" altLang="zh-CN" kern="1200" dirty="0" smtClean="0">
              <a:solidFill>
                <a:srgbClr val="C00000"/>
              </a:solidFill>
              <a:latin typeface="Times New Roman" pitchFamily="18" charset="0"/>
              <a:ea typeface="微软雅黑" pitchFamily="34" charset="-122"/>
              <a:cs typeface="Times New Roman" pitchFamily="18" charset="0"/>
            </a:endParaRPr>
          </a:p>
          <a:p>
            <a:pPr marL="536575" lvl="1" indent="-273050">
              <a:spcBef>
                <a:spcPts val="600"/>
              </a:spcBef>
              <a:spcAft>
                <a:spcPts val="0"/>
              </a:spcAft>
            </a:pPr>
            <a:r>
              <a:rPr lang="zh-CN" altLang="en-US" kern="1200" dirty="0" smtClean="0">
                <a:solidFill>
                  <a:srgbClr val="1A3868"/>
                </a:solidFill>
                <a:latin typeface="Times New Roman" pitchFamily="18" charset="0"/>
                <a:ea typeface="微软雅黑" pitchFamily="34" charset="-122"/>
                <a:cs typeface="Times New Roman" pitchFamily="18" charset="0"/>
              </a:rPr>
              <a:t>提供</a:t>
            </a:r>
            <a:r>
              <a:rPr lang="en-US" altLang="zh-CN" kern="1200" dirty="0">
                <a:solidFill>
                  <a:srgbClr val="C00000"/>
                </a:solidFill>
                <a:latin typeface="Times New Roman" pitchFamily="18" charset="0"/>
                <a:ea typeface="微软雅黑" pitchFamily="34" charset="-122"/>
                <a:cs typeface="Times New Roman" pitchFamily="18" charset="0"/>
              </a:rPr>
              <a:t>45Mbps</a:t>
            </a:r>
            <a:r>
              <a:rPr lang="zh-CN" altLang="en-US" kern="1200" dirty="0">
                <a:solidFill>
                  <a:srgbClr val="C00000"/>
                </a:solidFill>
                <a:latin typeface="Times New Roman" pitchFamily="18" charset="0"/>
                <a:ea typeface="微软雅黑" pitchFamily="34" charset="-122"/>
                <a:cs typeface="Times New Roman" pitchFamily="18" charset="0"/>
              </a:rPr>
              <a:t>到</a:t>
            </a:r>
            <a:r>
              <a:rPr lang="en-US" altLang="zh-CN" kern="1200" dirty="0">
                <a:solidFill>
                  <a:srgbClr val="C00000"/>
                </a:solidFill>
                <a:latin typeface="Times New Roman" pitchFamily="18" charset="0"/>
                <a:ea typeface="微软雅黑" pitchFamily="34" charset="-122"/>
                <a:cs typeface="Times New Roman" pitchFamily="18" charset="0"/>
              </a:rPr>
              <a:t>150Mbps</a:t>
            </a:r>
            <a:r>
              <a:rPr lang="zh-CN" altLang="en-US" kern="1200" dirty="0">
                <a:solidFill>
                  <a:srgbClr val="1A3868"/>
                </a:solidFill>
                <a:latin typeface="Times New Roman" pitchFamily="18" charset="0"/>
                <a:ea typeface="微软雅黑" pitchFamily="34" charset="-122"/>
                <a:cs typeface="Times New Roman" pitchFamily="18" charset="0"/>
              </a:rPr>
              <a:t>高</a:t>
            </a:r>
            <a:r>
              <a:rPr lang="zh-CN" altLang="en-US" kern="1200" dirty="0" smtClean="0">
                <a:solidFill>
                  <a:srgbClr val="1A3868"/>
                </a:solidFill>
                <a:latin typeface="Times New Roman" pitchFamily="18" charset="0"/>
                <a:ea typeface="微软雅黑" pitchFamily="34" charset="-122"/>
                <a:cs typeface="Times New Roman" pitchFamily="18" charset="0"/>
              </a:rPr>
              <a:t>传输速率</a:t>
            </a:r>
            <a:endParaRPr lang="en-US" altLang="zh-CN" kern="1200" dirty="0" smtClean="0">
              <a:solidFill>
                <a:srgbClr val="1A3868"/>
              </a:solidFill>
              <a:latin typeface="Times New Roman" pitchFamily="18" charset="0"/>
              <a:ea typeface="微软雅黑" pitchFamily="34" charset="-122"/>
              <a:cs typeface="Times New Roman" pitchFamily="18" charset="0"/>
            </a:endParaRPr>
          </a:p>
          <a:p>
            <a:pPr marL="536575" lvl="1" indent="-273050">
              <a:spcBef>
                <a:spcPts val="600"/>
              </a:spcBef>
              <a:spcAft>
                <a:spcPts val="0"/>
              </a:spcAft>
            </a:pPr>
            <a:r>
              <a:rPr lang="zh-CN" altLang="en-US" kern="1200" dirty="0" smtClean="0">
                <a:solidFill>
                  <a:srgbClr val="1A3868"/>
                </a:solidFill>
                <a:latin typeface="Times New Roman" pitchFamily="18" charset="0"/>
                <a:ea typeface="微软雅黑" pitchFamily="34" charset="-122"/>
                <a:cs typeface="Times New Roman" pitchFamily="18" charset="0"/>
              </a:rPr>
              <a:t>支持</a:t>
            </a:r>
            <a:r>
              <a:rPr lang="zh-CN" altLang="en-US" kern="1200" dirty="0">
                <a:solidFill>
                  <a:srgbClr val="1A3868"/>
                </a:solidFill>
                <a:latin typeface="Times New Roman" pitchFamily="18" charset="0"/>
                <a:ea typeface="微软雅黑" pitchFamily="34" charset="-122"/>
                <a:cs typeface="Times New Roman" pitchFamily="18" charset="0"/>
              </a:rPr>
              <a:t>数据、语音与视频综合业务的数据</a:t>
            </a:r>
            <a:r>
              <a:rPr lang="zh-CN" altLang="en-US" kern="1200" dirty="0" smtClean="0">
                <a:solidFill>
                  <a:srgbClr val="1A3868"/>
                </a:solidFill>
                <a:latin typeface="Times New Roman" pitchFamily="18" charset="0"/>
                <a:ea typeface="微软雅黑" pitchFamily="34" charset="-122"/>
                <a:cs typeface="Times New Roman" pitchFamily="18" charset="0"/>
              </a:rPr>
              <a:t>传输</a:t>
            </a:r>
            <a:endParaRPr lang="en-US" altLang="zh-CN" kern="1200" dirty="0" smtClean="0">
              <a:solidFill>
                <a:srgbClr val="1A3868"/>
              </a:solidFill>
              <a:latin typeface="Times New Roman" pitchFamily="18" charset="0"/>
              <a:ea typeface="微软雅黑" pitchFamily="34" charset="-122"/>
              <a:cs typeface="Times New Roman" pitchFamily="18" charset="0"/>
            </a:endParaRPr>
          </a:p>
          <a:p>
            <a:pPr marL="536575" lvl="1" indent="-273050">
              <a:spcBef>
                <a:spcPts val="600"/>
              </a:spcBef>
              <a:spcAft>
                <a:spcPts val="1200"/>
              </a:spcAft>
            </a:pPr>
            <a:r>
              <a:rPr lang="zh-CN" altLang="en-US" kern="1200" dirty="0" smtClean="0">
                <a:solidFill>
                  <a:srgbClr val="1A3868"/>
                </a:solidFill>
                <a:latin typeface="Times New Roman" pitchFamily="18" charset="0"/>
                <a:ea typeface="微软雅黑" pitchFamily="34" charset="-122"/>
                <a:cs typeface="Times New Roman" pitchFamily="18" charset="0"/>
              </a:rPr>
              <a:t>覆盖</a:t>
            </a:r>
            <a:r>
              <a:rPr lang="zh-CN" altLang="en-US" kern="1200" dirty="0">
                <a:solidFill>
                  <a:srgbClr val="1A3868"/>
                </a:solidFill>
                <a:latin typeface="Times New Roman" pitchFamily="18" charset="0"/>
                <a:ea typeface="微软雅黑" pitchFamily="34" charset="-122"/>
                <a:cs typeface="Times New Roman" pitchFamily="18" charset="0"/>
              </a:rPr>
              <a:t>跨度在</a:t>
            </a:r>
            <a:r>
              <a:rPr lang="en-US" altLang="zh-CN" kern="1200" dirty="0">
                <a:solidFill>
                  <a:srgbClr val="1A3868"/>
                </a:solidFill>
                <a:latin typeface="Times New Roman" pitchFamily="18" charset="0"/>
                <a:ea typeface="微软雅黑" pitchFamily="34" charset="-122"/>
                <a:cs typeface="Times New Roman" pitchFamily="18" charset="0"/>
              </a:rPr>
              <a:t>50</a:t>
            </a:r>
            <a:r>
              <a:rPr lang="zh-CN" altLang="en-US" kern="1200" dirty="0">
                <a:solidFill>
                  <a:srgbClr val="1A3868"/>
                </a:solidFill>
                <a:latin typeface="Times New Roman" pitchFamily="18" charset="0"/>
                <a:ea typeface="微软雅黑" pitchFamily="34" charset="-122"/>
                <a:cs typeface="Times New Roman" pitchFamily="18" charset="0"/>
              </a:rPr>
              <a:t>公里到</a:t>
            </a:r>
            <a:r>
              <a:rPr lang="en-US" altLang="zh-CN" kern="1200" dirty="0">
                <a:solidFill>
                  <a:srgbClr val="1A3868"/>
                </a:solidFill>
                <a:latin typeface="Times New Roman" pitchFamily="18" charset="0"/>
                <a:ea typeface="微软雅黑" pitchFamily="34" charset="-122"/>
                <a:cs typeface="Times New Roman" pitchFamily="18" charset="0"/>
              </a:rPr>
              <a:t>100</a:t>
            </a:r>
            <a:r>
              <a:rPr lang="zh-CN" altLang="en-US" kern="1200" dirty="0">
                <a:solidFill>
                  <a:srgbClr val="1A3868"/>
                </a:solidFill>
                <a:latin typeface="Times New Roman" pitchFamily="18" charset="0"/>
                <a:ea typeface="微软雅黑" pitchFamily="34" charset="-122"/>
                <a:cs typeface="Times New Roman" pitchFamily="18" charset="0"/>
              </a:rPr>
              <a:t>公里的城市</a:t>
            </a:r>
            <a:r>
              <a:rPr lang="zh-CN" altLang="en-US" kern="1200" dirty="0" smtClean="0">
                <a:solidFill>
                  <a:srgbClr val="1A3868"/>
                </a:solidFill>
                <a:latin typeface="Times New Roman" pitchFamily="18" charset="0"/>
                <a:ea typeface="微软雅黑" pitchFamily="34" charset="-122"/>
                <a:cs typeface="Times New Roman" pitchFamily="18" charset="0"/>
              </a:rPr>
              <a:t>范围</a:t>
            </a:r>
            <a:endParaRPr lang="en-US" altLang="zh-CN" kern="1200" dirty="0" smtClean="0">
              <a:solidFill>
                <a:srgbClr val="1A3868"/>
              </a:solidFill>
              <a:latin typeface="Times New Roman" pitchFamily="18" charset="0"/>
              <a:ea typeface="微软雅黑" pitchFamily="34" charset="-122"/>
              <a:cs typeface="Times New Roman" pitchFamily="18" charset="0"/>
            </a:endParaRPr>
          </a:p>
          <a:p>
            <a:pPr marL="263525" indent="-263525">
              <a:spcBef>
                <a:spcPts val="600"/>
              </a:spcBef>
              <a:spcAft>
                <a:spcPts val="600"/>
              </a:spcAft>
            </a:pPr>
            <a:r>
              <a:rPr lang="zh-CN" altLang="en-US" sz="2000" kern="1200" dirty="0" smtClean="0">
                <a:solidFill>
                  <a:srgbClr val="1A3868"/>
                </a:solidFill>
                <a:latin typeface="Times New Roman" pitchFamily="18" charset="0"/>
                <a:ea typeface="微软雅黑" pitchFamily="34" charset="-122"/>
                <a:cs typeface="Times New Roman" pitchFamily="18" charset="0"/>
              </a:rPr>
              <a:t>典型</a:t>
            </a:r>
            <a:r>
              <a:rPr lang="zh-CN" altLang="en-US" sz="2000" kern="1200" dirty="0">
                <a:solidFill>
                  <a:srgbClr val="1A3868"/>
                </a:solidFill>
                <a:latin typeface="Times New Roman" pitchFamily="18" charset="0"/>
                <a:ea typeface="微软雅黑" pitchFamily="34" charset="-122"/>
                <a:cs typeface="Times New Roman" pitchFamily="18" charset="0"/>
              </a:rPr>
              <a:t>的产品是</a:t>
            </a:r>
            <a:r>
              <a:rPr lang="en-US" altLang="zh-CN" sz="2000" kern="1200" dirty="0" smtClean="0">
                <a:solidFill>
                  <a:srgbClr val="1A3868"/>
                </a:solidFill>
                <a:latin typeface="Times New Roman" pitchFamily="18" charset="0"/>
                <a:ea typeface="微软雅黑" pitchFamily="34" charset="-122"/>
                <a:cs typeface="Times New Roman" pitchFamily="18" charset="0"/>
              </a:rPr>
              <a:t>FDDI</a:t>
            </a:r>
            <a:endParaRPr lang="zh-CN" altLang="en-US" sz="2000" kern="1200" dirty="0">
              <a:solidFill>
                <a:srgbClr val="1A3868"/>
              </a:solidFill>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idx="4294967295"/>
          </p:nvPr>
        </p:nvSpPr>
        <p:spPr>
          <a:xfrm>
            <a:off x="357203" y="635174"/>
            <a:ext cx="6429375" cy="857250"/>
          </a:xfrm>
        </p:spPr>
        <p:txBody>
          <a:bodyPr/>
          <a:lstStyle/>
          <a:p>
            <a:pPr algn="l"/>
            <a:r>
              <a:rPr lang="zh-CN" altLang="en-US" sz="2400" kern="1200" dirty="0">
                <a:solidFill>
                  <a:srgbClr val="007D7A"/>
                </a:solidFill>
                <a:latin typeface="Times New Roman" pitchFamily="18" charset="0"/>
                <a:cs typeface="Times New Roman" pitchFamily="18" charset="0"/>
              </a:rPr>
              <a:t>宽带城域网的</a:t>
            </a:r>
            <a:r>
              <a:rPr lang="zh-CN" altLang="en-US" sz="2400" kern="1200" dirty="0" smtClean="0">
                <a:solidFill>
                  <a:srgbClr val="007D7A"/>
                </a:solidFill>
                <a:latin typeface="Times New Roman" pitchFamily="18" charset="0"/>
                <a:cs typeface="Times New Roman" pitchFamily="18" charset="0"/>
              </a:rPr>
              <a:t>定义</a:t>
            </a:r>
            <a:endParaRPr lang="zh-CN" altLang="en-US" sz="2400" kern="1200" dirty="0">
              <a:solidFill>
                <a:srgbClr val="007D7A"/>
              </a:solidFill>
              <a:latin typeface="Times New Roman" pitchFamily="18" charset="0"/>
              <a:cs typeface="Times New Roman" pitchFamily="18" charset="0"/>
            </a:endParaRPr>
          </a:p>
        </p:txBody>
      </p:sp>
      <p:sp>
        <p:nvSpPr>
          <p:cNvPr id="19458" name="内容占位符 2"/>
          <p:cNvSpPr>
            <a:spLocks noGrp="1"/>
          </p:cNvSpPr>
          <p:nvPr>
            <p:ph idx="4294967295"/>
          </p:nvPr>
        </p:nvSpPr>
        <p:spPr>
          <a:xfrm>
            <a:off x="379328" y="1358098"/>
            <a:ext cx="5478556" cy="3341688"/>
          </a:xfrm>
        </p:spPr>
        <p:txBody>
          <a:bodyPr/>
          <a:lstStyle/>
          <a:p>
            <a:pPr marL="263525" indent="-263525">
              <a:spcAft>
                <a:spcPts val="600"/>
              </a:spcAft>
            </a:pPr>
            <a:r>
              <a:rPr lang="zh-CN" altLang="en-US" sz="2000" kern="1200" dirty="0">
                <a:solidFill>
                  <a:srgbClr val="1A3868"/>
                </a:solidFill>
                <a:latin typeface="Times New Roman" pitchFamily="18" charset="0"/>
                <a:ea typeface="微软雅黑" pitchFamily="34" charset="-122"/>
                <a:cs typeface="Times New Roman" pitchFamily="18" charset="0"/>
              </a:rPr>
              <a:t>宽带城域网是以宽带光传输网为开放平台，以</a:t>
            </a:r>
            <a:r>
              <a:rPr lang="en-US" altLang="zh-CN" sz="2000" kern="1200" dirty="0">
                <a:solidFill>
                  <a:srgbClr val="1A3868"/>
                </a:solidFill>
                <a:latin typeface="Times New Roman" pitchFamily="18" charset="0"/>
                <a:ea typeface="微软雅黑" pitchFamily="34" charset="-122"/>
                <a:cs typeface="Times New Roman" pitchFamily="18" charset="0"/>
              </a:rPr>
              <a:t>TCP/IP</a:t>
            </a:r>
            <a:r>
              <a:rPr lang="zh-CN" altLang="en-US" sz="2000" kern="1200" dirty="0">
                <a:solidFill>
                  <a:srgbClr val="1A3868"/>
                </a:solidFill>
                <a:latin typeface="Times New Roman" pitchFamily="18" charset="0"/>
                <a:ea typeface="微软雅黑" pitchFamily="34" charset="-122"/>
                <a:cs typeface="Times New Roman" pitchFamily="18" charset="0"/>
              </a:rPr>
              <a:t>协议为基础，通过各种网络互联设备，实现语音、数据、图像、多媒体视频、</a:t>
            </a:r>
            <a:r>
              <a:rPr lang="en-US" altLang="zh-CN" sz="2000" kern="1200" dirty="0">
                <a:solidFill>
                  <a:srgbClr val="1A3868"/>
                </a:solidFill>
                <a:latin typeface="Times New Roman" pitchFamily="18" charset="0"/>
                <a:ea typeface="微软雅黑" pitchFamily="34" charset="-122"/>
                <a:cs typeface="Times New Roman" pitchFamily="18" charset="0"/>
              </a:rPr>
              <a:t>IP</a:t>
            </a:r>
            <a:r>
              <a:rPr lang="zh-CN" altLang="en-US" sz="2000" kern="1200" dirty="0">
                <a:solidFill>
                  <a:srgbClr val="1A3868"/>
                </a:solidFill>
                <a:latin typeface="Times New Roman" pitchFamily="18" charset="0"/>
                <a:ea typeface="微软雅黑" pitchFamily="34" charset="-122"/>
                <a:cs typeface="Times New Roman" pitchFamily="18" charset="0"/>
              </a:rPr>
              <a:t>电话、</a:t>
            </a:r>
            <a:r>
              <a:rPr lang="en-US" altLang="zh-CN" sz="2000" kern="1200" dirty="0">
                <a:solidFill>
                  <a:srgbClr val="1A3868"/>
                </a:solidFill>
                <a:latin typeface="Times New Roman" pitchFamily="18" charset="0"/>
                <a:ea typeface="微软雅黑" pitchFamily="34" charset="-122"/>
                <a:cs typeface="Times New Roman" pitchFamily="18" charset="0"/>
              </a:rPr>
              <a:t>IP</a:t>
            </a:r>
            <a:r>
              <a:rPr lang="zh-CN" altLang="en-US" sz="2000" kern="1200" dirty="0">
                <a:solidFill>
                  <a:srgbClr val="1A3868"/>
                </a:solidFill>
                <a:latin typeface="Times New Roman" pitchFamily="18" charset="0"/>
                <a:ea typeface="微软雅黑" pitchFamily="34" charset="-122"/>
                <a:cs typeface="Times New Roman" pitchFamily="18" charset="0"/>
              </a:rPr>
              <a:t>电视、</a:t>
            </a:r>
            <a:r>
              <a:rPr lang="en-US" altLang="zh-CN" sz="2000" kern="1200" dirty="0">
                <a:solidFill>
                  <a:srgbClr val="1A3868"/>
                </a:solidFill>
                <a:latin typeface="Times New Roman" pitchFamily="18" charset="0"/>
                <a:ea typeface="微软雅黑" pitchFamily="34" charset="-122"/>
                <a:cs typeface="Times New Roman" pitchFamily="18" charset="0"/>
              </a:rPr>
              <a:t>IP</a:t>
            </a:r>
            <a:r>
              <a:rPr lang="zh-CN" altLang="en-US" sz="2000" kern="1200" dirty="0">
                <a:solidFill>
                  <a:srgbClr val="1A3868"/>
                </a:solidFill>
                <a:latin typeface="Times New Roman" pitchFamily="18" charset="0"/>
                <a:ea typeface="微软雅黑" pitchFamily="34" charset="-122"/>
                <a:cs typeface="Times New Roman" pitchFamily="18" charset="0"/>
              </a:rPr>
              <a:t>接入和各种增值业务；</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3525" indent="-263525">
              <a:spcAft>
                <a:spcPts val="600"/>
              </a:spcAft>
            </a:pPr>
            <a:r>
              <a:rPr lang="zh-CN" altLang="en-US" sz="2000" kern="1200" dirty="0">
                <a:solidFill>
                  <a:srgbClr val="1A3868"/>
                </a:solidFill>
                <a:latin typeface="Times New Roman" pitchFamily="18" charset="0"/>
                <a:ea typeface="微软雅黑" pitchFamily="34" charset="-122"/>
                <a:cs typeface="Times New Roman" pitchFamily="18" charset="0"/>
              </a:rPr>
              <a:t>与广域计算机网络、广播电视网、电话交换网互联互通的本地综合业务网络，以满足语音、数据、图像、多媒体应用的需求；</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3525" indent="-263525">
              <a:spcAft>
                <a:spcPts val="600"/>
              </a:spcAft>
            </a:pPr>
            <a:r>
              <a:rPr lang="zh-CN" altLang="en-US" sz="2000" kern="1200" dirty="0">
                <a:solidFill>
                  <a:srgbClr val="1A3868"/>
                </a:solidFill>
                <a:latin typeface="Times New Roman" pitchFamily="18" charset="0"/>
                <a:ea typeface="微软雅黑" pitchFamily="34" charset="-122"/>
                <a:cs typeface="Times New Roman" pitchFamily="18" charset="0"/>
              </a:rPr>
              <a:t>能够提供高传输速率和保证</a:t>
            </a:r>
            <a:r>
              <a:rPr lang="en-US" altLang="zh-CN" sz="2000" kern="1200" dirty="0" err="1">
                <a:solidFill>
                  <a:srgbClr val="1A3868"/>
                </a:solidFill>
                <a:latin typeface="Times New Roman" pitchFamily="18" charset="0"/>
                <a:ea typeface="微软雅黑" pitchFamily="34" charset="-122"/>
                <a:cs typeface="Times New Roman" pitchFamily="18" charset="0"/>
              </a:rPr>
              <a:t>QoS</a:t>
            </a:r>
            <a:r>
              <a:rPr lang="zh-CN" altLang="en-US" sz="2000" kern="1200" dirty="0">
                <a:solidFill>
                  <a:srgbClr val="1A3868"/>
                </a:solidFill>
                <a:latin typeface="Times New Roman" pitchFamily="18" charset="0"/>
                <a:ea typeface="微软雅黑" pitchFamily="34" charset="-122"/>
                <a:cs typeface="Times New Roman" pitchFamily="18" charset="0"/>
              </a:rPr>
              <a:t>的网络系统</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a:solidFill>
                <a:srgbClr val="1A3868"/>
              </a:solidFill>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3" name="标题 1"/>
          <p:cNvSpPr>
            <a:spLocks noGrp="1"/>
          </p:cNvSpPr>
          <p:nvPr>
            <p:ph type="title" idx="4294967295"/>
          </p:nvPr>
        </p:nvSpPr>
        <p:spPr>
          <a:xfrm>
            <a:off x="250825" y="700336"/>
            <a:ext cx="6288088" cy="560387"/>
          </a:xfrm>
        </p:spPr>
        <p:txBody>
          <a:bodyPr/>
          <a:lstStyle/>
          <a:p>
            <a:pPr algn="l"/>
            <a:r>
              <a:rPr lang="zh-CN" altLang="en-US" sz="2400" kern="1200" dirty="0">
                <a:solidFill>
                  <a:srgbClr val="007D7A"/>
                </a:solidFill>
                <a:latin typeface="Times New Roman" pitchFamily="18" charset="0"/>
                <a:cs typeface="Times New Roman" pitchFamily="18" charset="0"/>
              </a:rPr>
              <a:t>现代化城市的宽带城域网功能</a:t>
            </a:r>
          </a:p>
        </p:txBody>
      </p:sp>
      <p:sp>
        <p:nvSpPr>
          <p:cNvPr id="13722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137222" name="Object 5"/>
          <p:cNvGraphicFramePr>
            <a:graphicFrameLocks noChangeAspect="1"/>
          </p:cNvGraphicFramePr>
          <p:nvPr>
            <p:extLst>
              <p:ext uri="{D42A27DB-BD31-4B8C-83A1-F6EECF244321}">
                <p14:modId xmlns:p14="http://schemas.microsoft.com/office/powerpoint/2010/main" xmlns="" val="699344366"/>
              </p:ext>
            </p:extLst>
          </p:nvPr>
        </p:nvGraphicFramePr>
        <p:xfrm>
          <a:off x="395536" y="1286660"/>
          <a:ext cx="5544418" cy="3672852"/>
        </p:xfrm>
        <a:graphic>
          <a:graphicData uri="http://schemas.openxmlformats.org/presentationml/2006/ole">
            <p:oleObj spid="_x0000_s137229" name="Visio" r:id="rId4" imgW="7607046" imgH="5806821" progId="Visio.Drawing.11">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标题 1"/>
          <p:cNvSpPr>
            <a:spLocks noGrp="1"/>
          </p:cNvSpPr>
          <p:nvPr>
            <p:ph type="title" idx="4294967295"/>
          </p:nvPr>
        </p:nvSpPr>
        <p:spPr>
          <a:xfrm>
            <a:off x="395288" y="627683"/>
            <a:ext cx="7529512" cy="720725"/>
          </a:xfrm>
        </p:spPr>
        <p:txBody>
          <a:bodyPr/>
          <a:lstStyle/>
          <a:p>
            <a:pPr algn="l"/>
            <a:r>
              <a:rPr lang="zh-CN" altLang="en-US" sz="2400" kern="1200" dirty="0">
                <a:solidFill>
                  <a:srgbClr val="007D7A"/>
                </a:solidFill>
                <a:latin typeface="Times New Roman" pitchFamily="18" charset="0"/>
                <a:cs typeface="Times New Roman" pitchFamily="18" charset="0"/>
              </a:rPr>
              <a:t>宽带城域网技术的主要</a:t>
            </a:r>
            <a:r>
              <a:rPr lang="zh-CN" altLang="en-US" sz="2400" kern="1200" dirty="0" smtClean="0">
                <a:solidFill>
                  <a:srgbClr val="007D7A"/>
                </a:solidFill>
                <a:latin typeface="Times New Roman" pitchFamily="18" charset="0"/>
                <a:cs typeface="Times New Roman" pitchFamily="18" charset="0"/>
              </a:rPr>
              <a:t>特征</a:t>
            </a:r>
            <a:endParaRPr lang="zh-CN" altLang="en-US" sz="2400" kern="1200" dirty="0">
              <a:solidFill>
                <a:srgbClr val="007D7A"/>
              </a:solidFill>
              <a:latin typeface="Times New Roman" pitchFamily="18" charset="0"/>
              <a:cs typeface="Times New Roman" pitchFamily="18" charset="0"/>
            </a:endParaRPr>
          </a:p>
        </p:txBody>
      </p:sp>
      <p:sp>
        <p:nvSpPr>
          <p:cNvPr id="139266" name="内容占位符 2"/>
          <p:cNvSpPr>
            <a:spLocks noGrp="1"/>
          </p:cNvSpPr>
          <p:nvPr>
            <p:ph idx="4294967295"/>
          </p:nvPr>
        </p:nvSpPr>
        <p:spPr>
          <a:xfrm>
            <a:off x="396428" y="1286660"/>
            <a:ext cx="6119788" cy="2304256"/>
          </a:xfrm>
        </p:spPr>
        <p:txBody>
          <a:bodyPr/>
          <a:lstStyle/>
          <a:p>
            <a:pPr marL="263525" indent="-263525">
              <a:spcAft>
                <a:spcPts val="600"/>
              </a:spcAft>
            </a:pPr>
            <a:r>
              <a:rPr lang="zh-CN" altLang="en-US" sz="2000" kern="1200" dirty="0" smtClean="0">
                <a:solidFill>
                  <a:srgbClr val="1A3868"/>
                </a:solidFill>
                <a:latin typeface="Times New Roman" pitchFamily="18" charset="0"/>
                <a:ea typeface="微软雅黑" pitchFamily="34" charset="-122"/>
                <a:cs typeface="Times New Roman" pitchFamily="18" charset="0"/>
              </a:rPr>
              <a:t>基于</a:t>
            </a:r>
            <a:r>
              <a:rPr lang="zh-CN" altLang="en-US" sz="2000" kern="1200" dirty="0">
                <a:solidFill>
                  <a:srgbClr val="1A3868"/>
                </a:solidFill>
                <a:latin typeface="Times New Roman" pitchFamily="18" charset="0"/>
                <a:ea typeface="微软雅黑" pitchFamily="34" charset="-122"/>
                <a:cs typeface="Times New Roman" pitchFamily="18" charset="0"/>
              </a:rPr>
              <a:t>计算机网络技术与</a:t>
            </a:r>
            <a:r>
              <a:rPr lang="en-US" altLang="zh-CN" sz="2000" kern="1200" dirty="0">
                <a:solidFill>
                  <a:srgbClr val="1A3868"/>
                </a:solidFill>
                <a:latin typeface="Times New Roman" pitchFamily="18" charset="0"/>
                <a:ea typeface="微软雅黑" pitchFamily="34" charset="-122"/>
                <a:cs typeface="Times New Roman" pitchFamily="18" charset="0"/>
              </a:rPr>
              <a:t>IP</a:t>
            </a:r>
            <a:r>
              <a:rPr lang="zh-CN" altLang="en-US" sz="2000" kern="1200" dirty="0">
                <a:solidFill>
                  <a:srgbClr val="1A3868"/>
                </a:solidFill>
                <a:latin typeface="Times New Roman" pitchFamily="18" charset="0"/>
                <a:ea typeface="微软雅黑" pitchFamily="34" charset="-122"/>
                <a:cs typeface="Times New Roman" pitchFamily="18" charset="0"/>
              </a:rPr>
              <a:t>协议，以电信网的可扩展性、可管理性为基础，在城市范围内汇聚宽带和窄带用户的</a:t>
            </a:r>
            <a:r>
              <a:rPr lang="zh-CN" altLang="en-US" sz="2000" kern="1200" dirty="0" smtClean="0">
                <a:solidFill>
                  <a:srgbClr val="1A3868"/>
                </a:solidFill>
                <a:latin typeface="Times New Roman" pitchFamily="18" charset="0"/>
                <a:ea typeface="微软雅黑" pitchFamily="34" charset="-122"/>
                <a:cs typeface="Times New Roman" pitchFamily="18" charset="0"/>
              </a:rPr>
              <a:t>接入。</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263525" indent="-263525">
              <a:spcAft>
                <a:spcPts val="600"/>
              </a:spcAft>
            </a:pPr>
            <a:r>
              <a:rPr lang="zh-CN" altLang="en-US" sz="2000" kern="1200" dirty="0">
                <a:solidFill>
                  <a:srgbClr val="1A3868"/>
                </a:solidFill>
                <a:latin typeface="Times New Roman" pitchFamily="18" charset="0"/>
                <a:ea typeface="微软雅黑" pitchFamily="34" charset="-122"/>
                <a:cs typeface="Times New Roman" pitchFamily="18" charset="0"/>
              </a:rPr>
              <a:t>从设计的出发点上，重点保证</a:t>
            </a:r>
            <a:r>
              <a:rPr lang="zh-CN" altLang="en-US" sz="2000" kern="1200" dirty="0">
                <a:solidFill>
                  <a:srgbClr val="C00000"/>
                </a:solidFill>
                <a:latin typeface="Times New Roman" pitchFamily="18" charset="0"/>
                <a:ea typeface="微软雅黑" pitchFamily="34" charset="-122"/>
                <a:cs typeface="Times New Roman" pitchFamily="18" charset="0"/>
              </a:rPr>
              <a:t>高数据交换容量</a:t>
            </a:r>
            <a:r>
              <a:rPr lang="zh-CN" altLang="en-US" sz="2000" kern="1200" dirty="0">
                <a:solidFill>
                  <a:srgbClr val="1A3868"/>
                </a:solidFill>
                <a:latin typeface="Times New Roman" pitchFamily="18" charset="0"/>
                <a:ea typeface="微软雅黑" pitchFamily="34" charset="-122"/>
                <a:cs typeface="Times New Roman" pitchFamily="18" charset="0"/>
              </a:rPr>
              <a:t>； </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263525" indent="-263525">
              <a:spcAft>
                <a:spcPts val="600"/>
              </a:spcAft>
            </a:pPr>
            <a:r>
              <a:rPr lang="zh-CN" altLang="en-US" sz="2000" kern="1200" dirty="0" smtClean="0">
                <a:solidFill>
                  <a:srgbClr val="1A3868"/>
                </a:solidFill>
                <a:latin typeface="Times New Roman" pitchFamily="18" charset="0"/>
                <a:ea typeface="微软雅黑" pitchFamily="34" charset="-122"/>
                <a:cs typeface="Times New Roman" pitchFamily="18" charset="0"/>
              </a:rPr>
              <a:t>从</a:t>
            </a:r>
            <a:r>
              <a:rPr lang="zh-CN" altLang="en-US" sz="2000" kern="1200" dirty="0">
                <a:solidFill>
                  <a:srgbClr val="1A3868"/>
                </a:solidFill>
                <a:latin typeface="Times New Roman" pitchFamily="18" charset="0"/>
                <a:ea typeface="微软雅黑" pitchFamily="34" charset="-122"/>
                <a:cs typeface="Times New Roman" pitchFamily="18" charset="0"/>
              </a:rPr>
              <a:t>传输</a:t>
            </a:r>
            <a:r>
              <a:rPr lang="zh-CN" altLang="en-US" sz="2000" kern="1200" dirty="0" smtClean="0">
                <a:solidFill>
                  <a:srgbClr val="1A3868"/>
                </a:solidFill>
                <a:latin typeface="Times New Roman" pitchFamily="18" charset="0"/>
                <a:ea typeface="微软雅黑" pitchFamily="34" charset="-122"/>
                <a:cs typeface="Times New Roman" pitchFamily="18" charset="0"/>
              </a:rPr>
              <a:t>技术上，是</a:t>
            </a:r>
            <a:r>
              <a:rPr lang="zh-CN" altLang="en-US" sz="2000" kern="1200" dirty="0" smtClean="0">
                <a:solidFill>
                  <a:srgbClr val="C00000"/>
                </a:solidFill>
                <a:latin typeface="Times New Roman" pitchFamily="18" charset="0"/>
                <a:ea typeface="微软雅黑" pitchFamily="34" charset="-122"/>
                <a:cs typeface="Times New Roman" pitchFamily="18" charset="0"/>
              </a:rPr>
              <a:t>互连</a:t>
            </a:r>
            <a:r>
              <a:rPr lang="zh-CN" altLang="en-US" sz="2000" kern="1200" dirty="0">
                <a:solidFill>
                  <a:srgbClr val="C00000"/>
                </a:solidFill>
                <a:latin typeface="Times New Roman" pitchFamily="18" charset="0"/>
                <a:ea typeface="微软雅黑" pitchFamily="34" charset="-122"/>
                <a:cs typeface="Times New Roman" pitchFamily="18" charset="0"/>
              </a:rPr>
              <a:t>互通的通信平台</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smtClean="0">
              <a:solidFill>
                <a:srgbClr val="1A3868"/>
              </a:solidFill>
              <a:latin typeface="Times New Roman" pitchFamily="18" charset="0"/>
              <a:ea typeface="微软雅黑" pitchFamily="34" charset="-122"/>
              <a:cs typeface="Times New Roman" pitchFamily="18" charset="0"/>
            </a:endParaRPr>
          </a:p>
          <a:p>
            <a:pPr marL="263525" indent="-263525">
              <a:spcAft>
                <a:spcPts val="600"/>
              </a:spcAft>
            </a:pPr>
            <a:r>
              <a:rPr lang="zh-CN" altLang="en-US" sz="2000" kern="1200" dirty="0" smtClean="0">
                <a:solidFill>
                  <a:srgbClr val="1A3868"/>
                </a:solidFill>
                <a:latin typeface="Times New Roman" pitchFamily="18" charset="0"/>
                <a:ea typeface="微软雅黑" pitchFamily="34" charset="-122"/>
                <a:cs typeface="Times New Roman" pitchFamily="18" charset="0"/>
              </a:rPr>
              <a:t>从服务内容上，是</a:t>
            </a:r>
            <a:r>
              <a:rPr lang="zh-CN" altLang="en-US" sz="2000" kern="1200" dirty="0">
                <a:solidFill>
                  <a:srgbClr val="C00000"/>
                </a:solidFill>
                <a:latin typeface="Times New Roman" pitchFamily="18" charset="0"/>
                <a:ea typeface="微软雅黑" pitchFamily="34" charset="-122"/>
                <a:cs typeface="Times New Roman" pitchFamily="18" charset="0"/>
              </a:rPr>
              <a:t>各种服务的融合</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en-US" altLang="zh-CN" sz="2000" kern="1200" dirty="0">
              <a:solidFill>
                <a:srgbClr val="1A3868"/>
              </a:solidFill>
              <a:latin typeface="Times New Roman" pitchFamily="18" charset="0"/>
              <a:ea typeface="微软雅黑" pitchFamily="34" charset="-122"/>
              <a:cs typeface="Times New Roman" pitchFamily="18" charset="0"/>
            </a:endParaRPr>
          </a:p>
          <a:p>
            <a:pPr marL="177800" indent="-177800">
              <a:spcAft>
                <a:spcPts val="600"/>
              </a:spcAft>
            </a:pPr>
            <a:endParaRPr lang="zh-CN" altLang="en-US" sz="2000" b="1" dirty="0">
              <a:solidFill>
                <a:srgbClr val="2D2DB9"/>
              </a:solidFill>
            </a:endParaRPr>
          </a:p>
        </p:txBody>
      </p:sp>
      <p:sp>
        <p:nvSpPr>
          <p:cNvPr id="4" name="AutoShape 6"/>
          <p:cNvSpPr>
            <a:spLocks noChangeArrowheads="1"/>
          </p:cNvSpPr>
          <p:nvPr/>
        </p:nvSpPr>
        <p:spPr bwMode="auto">
          <a:xfrm>
            <a:off x="857224" y="3786990"/>
            <a:ext cx="4823767" cy="935931"/>
          </a:xfrm>
          <a:prstGeom prst="roundRect">
            <a:avLst>
              <a:gd name="adj" fmla="val 16667"/>
            </a:avLst>
          </a:prstGeom>
          <a:gradFill flip="none" rotWithShape="1">
            <a:gsLst>
              <a:gs pos="0">
                <a:srgbClr val="29667B">
                  <a:shade val="30000"/>
                  <a:satMod val="115000"/>
                </a:srgbClr>
              </a:gs>
              <a:gs pos="50000">
                <a:srgbClr val="29667B">
                  <a:shade val="67500"/>
                  <a:satMod val="115000"/>
                </a:srgbClr>
              </a:gs>
              <a:gs pos="100000">
                <a:srgbClr val="29667B">
                  <a:shade val="100000"/>
                  <a:satMod val="115000"/>
                </a:srgbClr>
              </a:gs>
            </a:gsLst>
            <a:lin ang="13500000" scaled="1"/>
            <a:tileRect/>
          </a:gradFill>
          <a:ln w="9525">
            <a:solidFill>
              <a:schemeClr val="tx1"/>
            </a:solidFill>
            <a:miter lim="800000"/>
            <a:headEnd/>
            <a:tailEnd/>
          </a:ln>
          <a:effectLst>
            <a:innerShdw blurRad="63500" dist="50800" dir="2700000">
              <a:prstClr val="black">
                <a:alpha val="50000"/>
              </a:prstClr>
            </a:innerShdw>
            <a:softEdge rad="31750"/>
          </a:effectLst>
          <a:scene3d>
            <a:camera prst="orthographicFront"/>
            <a:lightRig rig="threePt" dir="t"/>
          </a:scene3d>
          <a:sp3d>
            <a:bevelT prst="relaxedInset"/>
          </a:sp3d>
        </p:spPr>
        <p:txBody>
          <a:bodyPr/>
          <a:lstStyle/>
          <a:p>
            <a:pPr marL="0" lvl="1" indent="-315913">
              <a:lnSpc>
                <a:spcPct val="110000"/>
              </a:lnSpc>
              <a:spcBef>
                <a:spcPct val="30000"/>
              </a:spcBef>
              <a:buFontTx/>
              <a:buNone/>
            </a:pPr>
            <a:r>
              <a:rPr lang="zh-CN" altLang="en-US" sz="2000" u="none" dirty="0">
                <a:solidFill>
                  <a:srgbClr val="FFFF00"/>
                </a:solidFill>
              </a:rPr>
              <a:t>以光传输网络为基础，以</a:t>
            </a:r>
            <a:r>
              <a:rPr lang="en-US" altLang="zh-CN" sz="2000" u="none" dirty="0">
                <a:solidFill>
                  <a:srgbClr val="FFFF00"/>
                </a:solidFill>
              </a:rPr>
              <a:t>IP</a:t>
            </a:r>
            <a:r>
              <a:rPr lang="zh-CN" altLang="en-US" sz="2000" u="none" dirty="0">
                <a:solidFill>
                  <a:srgbClr val="FFFF00"/>
                </a:solidFill>
              </a:rPr>
              <a:t>协议为核心</a:t>
            </a:r>
            <a:r>
              <a:rPr lang="zh-CN" altLang="en-US" sz="2000" u="none" dirty="0" smtClean="0">
                <a:solidFill>
                  <a:srgbClr val="FFFF00"/>
                </a:solidFill>
              </a:rPr>
              <a:t>，</a:t>
            </a:r>
            <a:endParaRPr lang="en-US" altLang="zh-CN" sz="2000" u="none" dirty="0" smtClean="0">
              <a:solidFill>
                <a:srgbClr val="FFFF00"/>
              </a:solidFill>
            </a:endParaRPr>
          </a:p>
          <a:p>
            <a:pPr marL="0" lvl="1" indent="-315913">
              <a:lnSpc>
                <a:spcPct val="110000"/>
              </a:lnSpc>
              <a:spcBef>
                <a:spcPct val="30000"/>
              </a:spcBef>
              <a:buFontTx/>
              <a:buNone/>
            </a:pPr>
            <a:r>
              <a:rPr lang="zh-CN" altLang="en-US" sz="2000" u="none" dirty="0" smtClean="0">
                <a:solidFill>
                  <a:srgbClr val="FFFF00"/>
                </a:solidFill>
              </a:rPr>
              <a:t>融合</a:t>
            </a:r>
            <a:r>
              <a:rPr lang="zh-CN" altLang="en-US" sz="2000" u="none" dirty="0">
                <a:solidFill>
                  <a:srgbClr val="FFFF00"/>
                </a:solidFill>
              </a:rPr>
              <a:t>各种网络，支持多种业务。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9" name="标题 1"/>
          <p:cNvSpPr>
            <a:spLocks noGrp="1"/>
          </p:cNvSpPr>
          <p:nvPr>
            <p:ph type="title" idx="4294967295"/>
          </p:nvPr>
        </p:nvSpPr>
        <p:spPr>
          <a:xfrm>
            <a:off x="285765" y="643718"/>
            <a:ext cx="6429375" cy="857250"/>
          </a:xfrm>
        </p:spPr>
        <p:txBody>
          <a:bodyPr/>
          <a:lstStyle/>
          <a:p>
            <a:pPr algn="l"/>
            <a:r>
              <a:rPr lang="zh-CN" altLang="en-US" sz="2400" kern="1200" dirty="0" smtClean="0">
                <a:solidFill>
                  <a:srgbClr val="007D7A"/>
                </a:solidFill>
                <a:latin typeface="Times New Roman" pitchFamily="18" charset="0"/>
                <a:cs typeface="Times New Roman" pitchFamily="18" charset="0"/>
              </a:rPr>
              <a:t>二、宽带</a:t>
            </a:r>
            <a:r>
              <a:rPr lang="zh-CN" altLang="en-US" sz="2400" kern="1200" dirty="0">
                <a:solidFill>
                  <a:srgbClr val="007D7A"/>
                </a:solidFill>
                <a:latin typeface="Times New Roman" pitchFamily="18" charset="0"/>
                <a:cs typeface="Times New Roman" pitchFamily="18" charset="0"/>
              </a:rPr>
              <a:t>城域网的结构与层次划分</a:t>
            </a:r>
          </a:p>
        </p:txBody>
      </p:sp>
      <p:sp>
        <p:nvSpPr>
          <p:cNvPr id="14132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pic>
        <p:nvPicPr>
          <p:cNvPr id="141325" name="Picture 1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8596" y="1429536"/>
            <a:ext cx="5715040" cy="32869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3" name="标题 1"/>
          <p:cNvSpPr>
            <a:spLocks noGrp="1"/>
          </p:cNvSpPr>
          <p:nvPr>
            <p:ph type="title" idx="4294967295"/>
          </p:nvPr>
        </p:nvSpPr>
        <p:spPr>
          <a:xfrm>
            <a:off x="250825" y="635174"/>
            <a:ext cx="8172450" cy="857250"/>
          </a:xfrm>
        </p:spPr>
        <p:txBody>
          <a:bodyPr/>
          <a:lstStyle/>
          <a:p>
            <a:pPr algn="l"/>
            <a:r>
              <a:rPr lang="zh-CN" altLang="en-US" sz="2400" kern="1200" dirty="0">
                <a:solidFill>
                  <a:srgbClr val="007D7A"/>
                </a:solidFill>
                <a:latin typeface="Times New Roman" pitchFamily="18" charset="0"/>
                <a:cs typeface="Times New Roman" pitchFamily="18" charset="0"/>
              </a:rPr>
              <a:t>典型的宽带城域网的网络结构</a:t>
            </a:r>
          </a:p>
        </p:txBody>
      </p:sp>
      <p:sp>
        <p:nvSpPr>
          <p:cNvPr id="14234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142342" name="Object 5"/>
          <p:cNvGraphicFramePr>
            <a:graphicFrameLocks noChangeAspect="1"/>
          </p:cNvGraphicFramePr>
          <p:nvPr>
            <p:extLst>
              <p:ext uri="{D42A27DB-BD31-4B8C-83A1-F6EECF244321}">
                <p14:modId xmlns:p14="http://schemas.microsoft.com/office/powerpoint/2010/main" xmlns="" val="3188332912"/>
              </p:ext>
            </p:extLst>
          </p:nvPr>
        </p:nvGraphicFramePr>
        <p:xfrm>
          <a:off x="357158" y="1429536"/>
          <a:ext cx="6072230" cy="3334761"/>
        </p:xfrm>
        <a:graphic>
          <a:graphicData uri="http://schemas.openxmlformats.org/presentationml/2006/ole">
            <p:oleObj spid="_x0000_s142348" name="Visio" r:id="rId4" imgW="5626894" imgH="2846180" progId="Visio.Drawing.11">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标题 1"/>
          <p:cNvSpPr>
            <a:spLocks noGrp="1"/>
          </p:cNvSpPr>
          <p:nvPr>
            <p:ph type="title" idx="4294967295"/>
          </p:nvPr>
        </p:nvSpPr>
        <p:spPr>
          <a:xfrm>
            <a:off x="357158" y="2929734"/>
            <a:ext cx="4500594" cy="857250"/>
          </a:xfrm>
        </p:spPr>
        <p:txBody>
          <a:bodyPr/>
          <a:lstStyle/>
          <a:p>
            <a:pPr algn="l"/>
            <a:r>
              <a:rPr lang="zh-CN" altLang="en-US" sz="2400" kern="1200" dirty="0">
                <a:solidFill>
                  <a:srgbClr val="007D7A"/>
                </a:solidFill>
                <a:latin typeface="Times New Roman" pitchFamily="18" charset="0"/>
                <a:cs typeface="Times New Roman" pitchFamily="18" charset="0"/>
              </a:rPr>
              <a:t>核心交换层的基本功能</a:t>
            </a:r>
          </a:p>
        </p:txBody>
      </p:sp>
      <p:sp>
        <p:nvSpPr>
          <p:cNvPr id="145410" name="内容占位符 2"/>
          <p:cNvSpPr>
            <a:spLocks noGrp="1"/>
          </p:cNvSpPr>
          <p:nvPr>
            <p:ph idx="4294967295"/>
          </p:nvPr>
        </p:nvSpPr>
        <p:spPr>
          <a:xfrm>
            <a:off x="381013" y="3572676"/>
            <a:ext cx="5548309" cy="1019521"/>
          </a:xfrm>
        </p:spPr>
        <p:txBody>
          <a:bodyPr/>
          <a:lstStyle/>
          <a:p>
            <a:pPr marL="274638" indent="-274638"/>
            <a:r>
              <a:rPr lang="zh-CN" altLang="en-US" sz="2000" kern="1200" dirty="0">
                <a:solidFill>
                  <a:srgbClr val="1A3868"/>
                </a:solidFill>
                <a:latin typeface="Times New Roman" pitchFamily="18" charset="0"/>
                <a:ea typeface="微软雅黑" pitchFamily="34" charset="-122"/>
                <a:cs typeface="Times New Roman" pitchFamily="18" charset="0"/>
              </a:rPr>
              <a:t>将多个汇聚层连接起来</a:t>
            </a:r>
            <a:r>
              <a:rPr lang="zh-CN" altLang="en-US" sz="2000" kern="1200" dirty="0" smtClean="0">
                <a:solidFill>
                  <a:srgbClr val="1A3868"/>
                </a:solidFill>
                <a:latin typeface="Times New Roman" pitchFamily="18" charset="0"/>
                <a:ea typeface="微软雅黑" pitchFamily="34" charset="-122"/>
                <a:cs typeface="Times New Roman" pitchFamily="18" charset="0"/>
              </a:rPr>
              <a:t>，提供</a:t>
            </a:r>
            <a:r>
              <a:rPr lang="zh-CN" altLang="en-US" sz="2000" kern="1200" dirty="0">
                <a:solidFill>
                  <a:srgbClr val="1A3868"/>
                </a:solidFill>
                <a:latin typeface="Times New Roman" pitchFamily="18" charset="0"/>
                <a:ea typeface="微软雅黑" pitchFamily="34" charset="-122"/>
                <a:cs typeface="Times New Roman" pitchFamily="18" charset="0"/>
              </a:rPr>
              <a:t>高速分组转发，为整个城域网</a:t>
            </a:r>
            <a:r>
              <a:rPr lang="zh-CN" altLang="en-US" sz="2000" kern="1200" dirty="0" smtClean="0">
                <a:solidFill>
                  <a:srgbClr val="1A3868"/>
                </a:solidFill>
                <a:latin typeface="Times New Roman" pitchFamily="18" charset="0"/>
                <a:ea typeface="微软雅黑" pitchFamily="34" charset="-122"/>
                <a:cs typeface="Times New Roman" pitchFamily="18" charset="0"/>
              </a:rPr>
              <a:t>提供数据</a:t>
            </a:r>
            <a:r>
              <a:rPr lang="zh-CN" altLang="en-US" sz="2000" kern="1200" dirty="0">
                <a:solidFill>
                  <a:srgbClr val="1A3868"/>
                </a:solidFill>
                <a:latin typeface="Times New Roman" pitchFamily="18" charset="0"/>
                <a:ea typeface="微软雅黑" pitchFamily="34" charset="-122"/>
                <a:cs typeface="Times New Roman" pitchFamily="18" charset="0"/>
              </a:rPr>
              <a:t>传输</a:t>
            </a:r>
            <a:r>
              <a:rPr lang="zh-CN" altLang="en-US" sz="2000" kern="1200" dirty="0" smtClean="0">
                <a:solidFill>
                  <a:srgbClr val="1A3868"/>
                </a:solidFill>
                <a:latin typeface="Times New Roman" pitchFamily="18" charset="0"/>
                <a:ea typeface="微软雅黑" pitchFamily="34" charset="-122"/>
                <a:cs typeface="Times New Roman" pitchFamily="18" charset="0"/>
              </a:rPr>
              <a:t>环境，实现</a:t>
            </a:r>
            <a:r>
              <a:rPr lang="zh-CN" altLang="en-US" sz="2000" kern="1200" dirty="0">
                <a:solidFill>
                  <a:srgbClr val="1A3868"/>
                </a:solidFill>
                <a:latin typeface="Times New Roman" pitchFamily="18" charset="0"/>
                <a:ea typeface="微软雅黑" pitchFamily="34" charset="-122"/>
                <a:cs typeface="Times New Roman" pitchFamily="18" charset="0"/>
              </a:rPr>
              <a:t>与地区或国家主干网络的互联，提供城市的宽带</a:t>
            </a:r>
            <a:r>
              <a:rPr lang="en-US" altLang="zh-CN" sz="2000" kern="1200" dirty="0">
                <a:solidFill>
                  <a:srgbClr val="1A3868"/>
                </a:solidFill>
                <a:latin typeface="Times New Roman" pitchFamily="18" charset="0"/>
                <a:ea typeface="微软雅黑" pitchFamily="34" charset="-122"/>
                <a:cs typeface="Times New Roman" pitchFamily="18" charset="0"/>
              </a:rPr>
              <a:t>IP</a:t>
            </a:r>
            <a:r>
              <a:rPr lang="zh-CN" altLang="en-US" sz="2000" kern="1200" dirty="0">
                <a:solidFill>
                  <a:srgbClr val="1A3868"/>
                </a:solidFill>
                <a:latin typeface="Times New Roman" pitchFamily="18" charset="0"/>
                <a:ea typeface="微软雅黑" pitchFamily="34" charset="-122"/>
                <a:cs typeface="Times New Roman" pitchFamily="18" charset="0"/>
              </a:rPr>
              <a:t>数据出口</a:t>
            </a:r>
            <a:r>
              <a:rPr lang="zh-CN" altLang="en-US" sz="2000" kern="1200" dirty="0" smtClean="0">
                <a:solidFill>
                  <a:srgbClr val="1A3868"/>
                </a:solidFill>
                <a:latin typeface="Times New Roman" pitchFamily="18" charset="0"/>
                <a:ea typeface="微软雅黑" pitchFamily="34" charset="-122"/>
                <a:cs typeface="Times New Roman" pitchFamily="18" charset="0"/>
              </a:rPr>
              <a:t>。</a:t>
            </a:r>
            <a:endParaRPr lang="zh-CN" altLang="en-US" sz="2000" kern="1200" dirty="0">
              <a:solidFill>
                <a:srgbClr val="1A3868"/>
              </a:solidFill>
              <a:latin typeface="Times New Roman" pitchFamily="18" charset="0"/>
              <a:ea typeface="微软雅黑" pitchFamily="34" charset="-122"/>
              <a:cs typeface="Times New Roman" pitchFamily="18" charset="0"/>
            </a:endParaRPr>
          </a:p>
        </p:txBody>
      </p:sp>
      <p:sp>
        <p:nvSpPr>
          <p:cNvPr id="14541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sp>
        <p:nvSpPr>
          <p:cNvPr id="6" name="标题 1"/>
          <p:cNvSpPr txBox="1">
            <a:spLocks/>
          </p:cNvSpPr>
          <p:nvPr/>
        </p:nvSpPr>
        <p:spPr bwMode="auto">
          <a:xfrm>
            <a:off x="357158" y="643718"/>
            <a:ext cx="4071966"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zh-CN" altLang="en-US" sz="2400" u="none" dirty="0" smtClean="0">
                <a:solidFill>
                  <a:srgbClr val="007D7A"/>
                </a:solidFill>
                <a:ea typeface="+mj-ea"/>
              </a:rPr>
              <a:t>接入层的基本功能</a:t>
            </a:r>
            <a:endParaRPr lang="zh-CN" altLang="en-US" sz="2400" u="none" dirty="0">
              <a:solidFill>
                <a:srgbClr val="007D7A"/>
              </a:solidFill>
              <a:ea typeface="+mj-ea"/>
            </a:endParaRPr>
          </a:p>
        </p:txBody>
      </p:sp>
      <p:sp>
        <p:nvSpPr>
          <p:cNvPr id="7" name="内容占位符 2"/>
          <p:cNvSpPr txBox="1">
            <a:spLocks/>
          </p:cNvSpPr>
          <p:nvPr/>
        </p:nvSpPr>
        <p:spPr bwMode="auto">
          <a:xfrm>
            <a:off x="357158" y="1286660"/>
            <a:ext cx="5429288" cy="7707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63525" marR="0" lvl="0" indent="-263525" algn="l" defTabSz="914400" rtl="0" eaLnBrk="0" fontAlgn="base" latinLnBrk="0" hangingPunct="0">
              <a:lnSpc>
                <a:spcPct val="100000"/>
              </a:lnSpc>
              <a:spcBef>
                <a:spcPct val="20000"/>
              </a:spcBef>
              <a:spcAft>
                <a:spcPct val="0"/>
              </a:spcAft>
              <a:buClrTx/>
              <a:buSzTx/>
              <a:buFontTx/>
              <a:buChar char="•"/>
              <a:tabLst/>
              <a:defRPr/>
            </a:pPr>
            <a:r>
              <a:rPr lang="zh-CN" altLang="en-US" sz="2000" b="0" u="none" dirty="0" smtClean="0">
                <a:solidFill>
                  <a:srgbClr val="1A3868"/>
                </a:solidFill>
              </a:rPr>
              <a:t>通过各种接入技术，连接最终用户，提供访问互联网的服务。</a:t>
            </a:r>
            <a:endParaRPr lang="zh-CN" altLang="en-US" sz="2000" b="0" u="none" dirty="0">
              <a:solidFill>
                <a:srgbClr val="1A3868"/>
              </a:solidFill>
            </a:endParaRPr>
          </a:p>
        </p:txBody>
      </p:sp>
      <p:sp>
        <p:nvSpPr>
          <p:cNvPr id="8" name="标题 1"/>
          <p:cNvSpPr txBox="1">
            <a:spLocks/>
          </p:cNvSpPr>
          <p:nvPr/>
        </p:nvSpPr>
        <p:spPr bwMode="auto">
          <a:xfrm>
            <a:off x="356752" y="1724820"/>
            <a:ext cx="4271938"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zh-CN" altLang="en-US" sz="2400" u="none" dirty="0" smtClean="0">
                <a:solidFill>
                  <a:srgbClr val="007D7A"/>
                </a:solidFill>
                <a:ea typeface="+mj-ea"/>
              </a:rPr>
              <a:t>汇聚层的基本功能</a:t>
            </a:r>
            <a:endParaRPr lang="zh-CN" altLang="en-US" sz="2400" u="none" dirty="0">
              <a:solidFill>
                <a:srgbClr val="007D7A"/>
              </a:solidFill>
              <a:ea typeface="+mj-ea"/>
            </a:endParaRPr>
          </a:p>
        </p:txBody>
      </p:sp>
      <p:sp>
        <p:nvSpPr>
          <p:cNvPr id="9" name="内容占位符 2"/>
          <p:cNvSpPr txBox="1">
            <a:spLocks/>
          </p:cNvSpPr>
          <p:nvPr/>
        </p:nvSpPr>
        <p:spPr bwMode="auto">
          <a:xfrm>
            <a:off x="381014" y="2429668"/>
            <a:ext cx="5691184" cy="10104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63525" marR="0" lvl="0" indent="-263525" algn="l" defTabSz="914400" rtl="0" eaLnBrk="0" fontAlgn="base" latinLnBrk="0" hangingPunct="0">
              <a:lnSpc>
                <a:spcPct val="100000"/>
              </a:lnSpc>
              <a:spcBef>
                <a:spcPct val="20000"/>
              </a:spcBef>
              <a:spcAft>
                <a:spcPct val="0"/>
              </a:spcAft>
              <a:buClrTx/>
              <a:buSzTx/>
              <a:buFontTx/>
              <a:buChar char="•"/>
              <a:tabLst/>
              <a:defRPr/>
            </a:pPr>
            <a:r>
              <a:rPr lang="zh-CN" altLang="en-US" sz="2000" b="0" u="none" dirty="0" smtClean="0">
                <a:solidFill>
                  <a:srgbClr val="1A3868"/>
                </a:solidFill>
              </a:rPr>
              <a:t>汇聚接入层的用户流量，实现</a:t>
            </a:r>
            <a:r>
              <a:rPr lang="en-US" altLang="zh-CN" sz="2000" b="0" u="none" dirty="0" smtClean="0">
                <a:solidFill>
                  <a:srgbClr val="1A3868"/>
                </a:solidFill>
              </a:rPr>
              <a:t>IP</a:t>
            </a:r>
            <a:r>
              <a:rPr lang="zh-CN" altLang="en-US" sz="2000" b="0" u="none" dirty="0" smtClean="0">
                <a:solidFill>
                  <a:srgbClr val="1A3868"/>
                </a:solidFill>
              </a:rPr>
              <a:t>分组的汇聚、转发与交换。</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zh-CN" altLang="en-US" sz="1600" b="1" i="0" u="sng" strike="noStrike" kern="0" cap="none" spc="0" normalizeH="0" baseline="0" noProof="0" dirty="0">
              <a:ln>
                <a:noFill/>
              </a:ln>
              <a:solidFill>
                <a:srgbClr val="2D2DB9"/>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5410">
                                            <p:txEl>
                                              <p:pRg st="0" end="0"/>
                                            </p:txEl>
                                          </p:spTgt>
                                        </p:tgtEl>
                                        <p:attrNameLst>
                                          <p:attrName>style.visibility</p:attrName>
                                        </p:attrNameLst>
                                      </p:cBhvr>
                                      <p:to>
                                        <p:strVal val="visible"/>
                                      </p:to>
                                    </p:set>
                                    <p:animEffect transition="in" filter="blinds(horizontal)">
                                      <p:cBhvr>
                                        <p:cTn id="17" dur="500"/>
                                        <p:tgtEl>
                                          <p:spTgt spid="1454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build="p"/>
      <p:bldP spid="7" grpId="0"/>
      <p:bldP spid="9" grpId="0"/>
    </p:bldLst>
  </p:timing>
</p:sld>
</file>

<file path=ppt/theme/theme1.xml><?xml version="1.0" encoding="utf-8"?>
<a:theme xmlns:a="http://schemas.openxmlformats.org/drawingml/2006/main" name="1_16比9模版">
  <a:themeElements>
    <a:clrScheme name="1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1_16比9模版">
      <a:majorFont>
        <a:latin typeface="Constantia"/>
        <a:ea typeface="微软雅黑"/>
        <a:cs typeface=""/>
      </a:majorFont>
      <a:minorFont>
        <a:latin typeface="Constanti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lnDef>
  </a:objectDefaults>
  <a:extraClrSchemeLst>
    <a:extraClrScheme>
      <a:clrScheme name="1_16比9模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16比9模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16比9模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16比9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16比9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16比9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16比9模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16比9模版">
      <a:majorFont>
        <a:latin typeface="Constantia"/>
        <a:ea typeface="微软雅黑"/>
        <a:cs typeface=""/>
      </a:majorFont>
      <a:minorFont>
        <a:latin typeface="Constanti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lnDef>
  </a:objectDefaults>
  <a:extraClrSchemeLst>
    <a:extraClrScheme>
      <a:clrScheme name="2_16比9模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16比9模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16比9模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16比9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16比9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16比9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16比9模版</Template>
  <TotalTime>8226</TotalTime>
  <Words>1335</Words>
  <Application>Microsoft Office PowerPoint</Application>
  <PresentationFormat>自定义</PresentationFormat>
  <Paragraphs>108</Paragraphs>
  <Slides>17</Slides>
  <Notes>12</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17</vt:i4>
      </vt:variant>
    </vt:vector>
  </HeadingPairs>
  <TitlesOfParts>
    <vt:vector size="20" baseType="lpstr">
      <vt:lpstr>1_16比9模版</vt:lpstr>
      <vt:lpstr>2_16比9模版</vt:lpstr>
      <vt:lpstr>Visio</vt:lpstr>
      <vt:lpstr>计算机网络技术</vt:lpstr>
      <vt:lpstr>幻灯片 2</vt:lpstr>
      <vt:lpstr>一、 城域网概念的发展与演变</vt:lpstr>
      <vt:lpstr>宽带城域网的定义</vt:lpstr>
      <vt:lpstr>现代化城市的宽带城域网功能</vt:lpstr>
      <vt:lpstr>宽带城域网技术的主要特征</vt:lpstr>
      <vt:lpstr>二、宽带城域网的结构与层次划分</vt:lpstr>
      <vt:lpstr>典型的宽带城域网的网络结构</vt:lpstr>
      <vt:lpstr>核心交换层的基本功能</vt:lpstr>
      <vt:lpstr>三、接入技术</vt:lpstr>
      <vt:lpstr>接入技术的基本类型</vt:lpstr>
      <vt:lpstr>从实现技术的角度宽带接入技术主要分为</vt:lpstr>
      <vt:lpstr>数字用户线xDSL接入技术</vt:lpstr>
      <vt:lpstr>光纤同轴电缆混合HFC网</vt:lpstr>
      <vt:lpstr>光纤接入技术</vt:lpstr>
      <vt:lpstr>宽带无线接入技术与802.16标准</vt:lpstr>
      <vt:lpstr>四、 计算机网络两个融合的发展趋势</vt:lpstr>
    </vt:vector>
  </TitlesOfParts>
  <Company>tonecom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文件传输协议（一）</dc:title>
  <dc:creator>xjd</dc:creator>
  <cp:lastModifiedBy>WYX</cp:lastModifiedBy>
  <cp:revision>1012</cp:revision>
  <cp:lastPrinted>1999-06-03T07:41:47Z</cp:lastPrinted>
  <dcterms:created xsi:type="dcterms:W3CDTF">1999-05-31T06:37:31Z</dcterms:created>
  <dcterms:modified xsi:type="dcterms:W3CDTF">2014-04-16T02:10:26Z</dcterms:modified>
</cp:coreProperties>
</file>